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4"/>
  </p:sldMasterIdLst>
  <p:notesMasterIdLst>
    <p:notesMasterId r:id="rId20"/>
  </p:notesMasterIdLst>
  <p:handoutMasterIdLst>
    <p:handoutMasterId r:id="rId21"/>
  </p:handoutMasterIdLst>
  <p:sldIdLst>
    <p:sldId id="256" r:id="rId5"/>
    <p:sldId id="260" r:id="rId6"/>
    <p:sldId id="287" r:id="rId7"/>
    <p:sldId id="288" r:id="rId8"/>
    <p:sldId id="289" r:id="rId9"/>
    <p:sldId id="286" r:id="rId10"/>
    <p:sldId id="258" r:id="rId11"/>
    <p:sldId id="290" r:id="rId12"/>
    <p:sldId id="291" r:id="rId13"/>
    <p:sldId id="292" r:id="rId14"/>
    <p:sldId id="293" r:id="rId15"/>
    <p:sldId id="294" r:id="rId16"/>
    <p:sldId id="295" r:id="rId17"/>
    <p:sldId id="296" r:id="rId18"/>
    <p:sldId id="285"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03350"/>
    <a:srgbClr val="0C4360"/>
    <a:srgbClr val="1B6872"/>
    <a:srgbClr val="63B7C6"/>
    <a:srgbClr val="002136"/>
    <a:srgbClr val="0C75AC"/>
    <a:srgbClr val="00243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87253" autoAdjust="0"/>
  </p:normalViewPr>
  <p:slideViewPr>
    <p:cSldViewPr snapToGrid="0">
      <p:cViewPr varScale="1">
        <p:scale>
          <a:sx n="61" d="100"/>
          <a:sy n="61" d="100"/>
        </p:scale>
        <p:origin x="978" y="48"/>
      </p:cViewPr>
      <p:guideLst>
        <p:guide orient="horz" pos="2160"/>
        <p:guide pos="3840"/>
      </p:guideLst>
    </p:cSldViewPr>
  </p:slideViewPr>
  <p:notesTextViewPr>
    <p:cViewPr>
      <p:scale>
        <a:sx n="1" d="1"/>
        <a:sy n="1" d="1"/>
      </p:scale>
      <p:origin x="0" y="0"/>
    </p:cViewPr>
  </p:notesTextViewPr>
  <p:notesViewPr>
    <p:cSldViewPr snapToGrid="0">
      <p:cViewPr varScale="1">
        <p:scale>
          <a:sx n="84" d="100"/>
          <a:sy n="84" d="100"/>
        </p:scale>
        <p:origin x="3828"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E62FF6B6-4F8A-40F7-B5F4-FC3996824D7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xmlns="" id="{8910A999-F365-48DF-976A-0517FE04544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CA5457B-CDAE-4DEB-AEC8-C82DE2312E37}" type="datetimeFigureOut">
              <a:rPr lang="en-US" smtClean="0"/>
              <a:t>10/18/2021</a:t>
            </a:fld>
            <a:endParaRPr lang="en-US" dirty="0"/>
          </a:p>
        </p:txBody>
      </p:sp>
      <p:sp>
        <p:nvSpPr>
          <p:cNvPr id="4" name="Footer Placeholder 3">
            <a:extLst>
              <a:ext uri="{FF2B5EF4-FFF2-40B4-BE49-F238E27FC236}">
                <a16:creationId xmlns:a16="http://schemas.microsoft.com/office/drawing/2014/main" xmlns="" id="{F8735C90-ADBF-4B9E-BE88-E1C8F83EB4D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xmlns="" id="{82506A01-6D0A-45EF-A584-05A3361D66F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831430A-4AA4-45C8-AC23-CD6B61C41A4C}" type="slidenum">
              <a:rPr lang="en-US" smtClean="0"/>
              <a:t>‹#›</a:t>
            </a:fld>
            <a:endParaRPr lang="en-US" dirty="0"/>
          </a:p>
        </p:txBody>
      </p:sp>
    </p:spTree>
    <p:extLst>
      <p:ext uri="{BB962C8B-B14F-4D97-AF65-F5344CB8AC3E}">
        <p14:creationId xmlns:p14="http://schemas.microsoft.com/office/powerpoint/2010/main" val="10599009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90B78EA-28CE-41D8-9043-90E391E5F567}" type="datetimeFigureOut">
              <a:rPr lang="en-US" noProof="0" smtClean="0"/>
              <a:t>10/18/2021</a:t>
            </a:fld>
            <a:endParaRPr lang="en-US" noProof="0"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734D747-9380-41EE-9946-EC9EC0CA5D1E}" type="slidenum">
              <a:rPr lang="en-US" noProof="0" smtClean="0"/>
              <a:t>‹#›</a:t>
            </a:fld>
            <a:endParaRPr lang="en-US" noProof="0" dirty="0"/>
          </a:p>
        </p:txBody>
      </p:sp>
    </p:spTree>
    <p:extLst>
      <p:ext uri="{BB962C8B-B14F-4D97-AF65-F5344CB8AC3E}">
        <p14:creationId xmlns:p14="http://schemas.microsoft.com/office/powerpoint/2010/main" val="38277271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Much of the news that we consume today</a:t>
            </a:r>
            <a:r>
              <a:rPr lang="en-US" baseline="0" dirty="0" smtClean="0"/>
              <a:t> determines how we feel about a subject and, therefore, must be presented in a manner that steers positivity and a sense of harmony. </a:t>
            </a:r>
            <a:endParaRPr lang="en-US" dirty="0"/>
          </a:p>
        </p:txBody>
      </p:sp>
      <p:sp>
        <p:nvSpPr>
          <p:cNvPr id="4" name="Slide Number Placeholder 3"/>
          <p:cNvSpPr>
            <a:spLocks noGrp="1"/>
          </p:cNvSpPr>
          <p:nvPr>
            <p:ph type="sldNum" sz="quarter" idx="10"/>
          </p:nvPr>
        </p:nvSpPr>
        <p:spPr/>
        <p:txBody>
          <a:bodyPr/>
          <a:lstStyle/>
          <a:p>
            <a:fld id="{1734D747-9380-41EE-9946-EC9EC0CA5D1E}" type="slidenum">
              <a:rPr lang="en-US" noProof="0" smtClean="0"/>
              <a:t>4</a:t>
            </a:fld>
            <a:endParaRPr lang="en-US" noProof="0" dirty="0"/>
          </a:p>
        </p:txBody>
      </p:sp>
    </p:spTree>
    <p:extLst>
      <p:ext uri="{BB962C8B-B14F-4D97-AF65-F5344CB8AC3E}">
        <p14:creationId xmlns:p14="http://schemas.microsoft.com/office/powerpoint/2010/main" val="32020502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xmlns="" id="{6E739168-A5E8-443A-B392-7AD4CF8977AD}"/>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7" name="Group 6">
            <a:extLst>
              <a:ext uri="{FF2B5EF4-FFF2-40B4-BE49-F238E27FC236}">
                <a16:creationId xmlns:a16="http://schemas.microsoft.com/office/drawing/2014/main" xmlns="" id="{4CA15AFD-4983-47DD-9ED0-D3B27E5A096F}"/>
              </a:ext>
            </a:extLst>
          </p:cNvPr>
          <p:cNvGrpSpPr/>
          <p:nvPr userDrawn="1"/>
        </p:nvGrpSpPr>
        <p:grpSpPr>
          <a:xfrm>
            <a:off x="-1604709" y="-3756"/>
            <a:ext cx="13796710" cy="6861756"/>
            <a:chOff x="-1604709" y="-3756"/>
            <a:chExt cx="13796710" cy="6861756"/>
          </a:xfrm>
        </p:grpSpPr>
        <p:grpSp>
          <p:nvGrpSpPr>
            <p:cNvPr id="8" name="Group 7">
              <a:extLst>
                <a:ext uri="{FF2B5EF4-FFF2-40B4-BE49-F238E27FC236}">
                  <a16:creationId xmlns:a16="http://schemas.microsoft.com/office/drawing/2014/main" xmlns="" id="{2222D5E2-E9B4-4180-98B8-4E514C9ADB28}"/>
                </a:ext>
              </a:extLst>
            </p:cNvPr>
            <p:cNvGrpSpPr/>
            <p:nvPr/>
          </p:nvGrpSpPr>
          <p:grpSpPr>
            <a:xfrm>
              <a:off x="-16298" y="0"/>
              <a:ext cx="12208299" cy="6858000"/>
              <a:chOff x="-16298" y="0"/>
              <a:chExt cx="12208299" cy="6858000"/>
            </a:xfrm>
          </p:grpSpPr>
          <p:sp>
            <p:nvSpPr>
              <p:cNvPr id="15" name="Freeform: Shape 14">
                <a:extLst>
                  <a:ext uri="{FF2B5EF4-FFF2-40B4-BE49-F238E27FC236}">
                    <a16:creationId xmlns:a16="http://schemas.microsoft.com/office/drawing/2014/main" xmlns="" id="{41E10E1E-5268-4F03-BA64-07E19DE26739}"/>
                  </a:ext>
                </a:extLst>
              </p:cNvPr>
              <p:cNvSpPr/>
              <p:nvPr/>
            </p:nvSpPr>
            <p:spPr>
              <a:xfrm flipH="1">
                <a:off x="-16297" y="0"/>
                <a:ext cx="12208298" cy="6858000"/>
              </a:xfrm>
              <a:custGeom>
                <a:avLst/>
                <a:gdLst>
                  <a:gd name="connsiteX0" fmla="*/ 8574289 w 12208298"/>
                  <a:gd name="connsiteY0" fmla="*/ 0 h 6858000"/>
                  <a:gd name="connsiteX1" fmla="*/ 0 w 12208298"/>
                  <a:gd name="connsiteY1" fmla="*/ 0 h 6858000"/>
                  <a:gd name="connsiteX2" fmla="*/ 0 w 12208298"/>
                  <a:gd name="connsiteY2" fmla="*/ 6858000 h 6858000"/>
                  <a:gd name="connsiteX3" fmla="*/ 532109 w 12208298"/>
                  <a:gd name="connsiteY3" fmla="*/ 6858000 h 6858000"/>
                  <a:gd name="connsiteX4" fmla="*/ 11495317 w 12208298"/>
                  <a:gd name="connsiteY4" fmla="*/ 6858000 h 6858000"/>
                  <a:gd name="connsiteX5" fmla="*/ 12208298 w 12208298"/>
                  <a:gd name="connsiteY5" fmla="*/ 6858000 h 6858000"/>
                  <a:gd name="connsiteX6" fmla="*/ 12208298 w 12208298"/>
                  <a:gd name="connsiteY6" fmla="*/ 3146781 h 6858000"/>
                  <a:gd name="connsiteX7" fmla="*/ 10353284 w 12208298"/>
                  <a:gd name="connsiteY7" fmla="*/ 1291767 h 6858000"/>
                  <a:gd name="connsiteX8" fmla="*/ 9866056 w 12208298"/>
                  <a:gd name="connsiteY8" fmla="*/ 129176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08298" h="6858000">
                    <a:moveTo>
                      <a:pt x="8574289" y="0"/>
                    </a:moveTo>
                    <a:lnTo>
                      <a:pt x="0" y="0"/>
                    </a:lnTo>
                    <a:lnTo>
                      <a:pt x="0" y="6858000"/>
                    </a:lnTo>
                    <a:lnTo>
                      <a:pt x="532109" y="6858000"/>
                    </a:lnTo>
                    <a:lnTo>
                      <a:pt x="11495317" y="6858000"/>
                    </a:lnTo>
                    <a:lnTo>
                      <a:pt x="12208298" y="6858000"/>
                    </a:lnTo>
                    <a:lnTo>
                      <a:pt x="12208298" y="3146781"/>
                    </a:lnTo>
                    <a:lnTo>
                      <a:pt x="10353284" y="1291767"/>
                    </a:lnTo>
                    <a:lnTo>
                      <a:pt x="9866056" y="1291767"/>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6" name="Freeform: Shape 15">
                <a:extLst>
                  <a:ext uri="{FF2B5EF4-FFF2-40B4-BE49-F238E27FC236}">
                    <a16:creationId xmlns:a16="http://schemas.microsoft.com/office/drawing/2014/main" xmlns="" id="{B989C45D-BDFF-418F-BE79-03FF70015770}"/>
                  </a:ext>
                </a:extLst>
              </p:cNvPr>
              <p:cNvSpPr/>
              <p:nvPr/>
            </p:nvSpPr>
            <p:spPr>
              <a:xfrm rot="5400000" flipH="1" flipV="1">
                <a:off x="2667000" y="-2667001"/>
                <a:ext cx="6858000" cy="12192002"/>
              </a:xfrm>
              <a:custGeom>
                <a:avLst/>
                <a:gdLst>
                  <a:gd name="connsiteX0" fmla="*/ 6858000 w 6858000"/>
                  <a:gd name="connsiteY0" fmla="*/ 3871658 h 12192002"/>
                  <a:gd name="connsiteX1" fmla="*/ 6858000 w 6858000"/>
                  <a:gd name="connsiteY1" fmla="*/ 12192002 h 12192002"/>
                  <a:gd name="connsiteX2" fmla="*/ 5363029 w 6858000"/>
                  <a:gd name="connsiteY2" fmla="*/ 12192002 h 12192002"/>
                  <a:gd name="connsiteX3" fmla="*/ 5363029 w 6858000"/>
                  <a:gd name="connsiteY3" fmla="*/ 12192000 h 12192002"/>
                  <a:gd name="connsiteX4" fmla="*/ 0 w 6858000"/>
                  <a:gd name="connsiteY4" fmla="*/ 12192000 h 12192002"/>
                  <a:gd name="connsiteX5" fmla="*/ 0 w 6858000"/>
                  <a:gd name="connsiteY5" fmla="*/ 0 h 12192002"/>
                  <a:gd name="connsiteX6" fmla="*/ 3539398 w 6858000"/>
                  <a:gd name="connsiteY6" fmla="*/ 0 h 12192002"/>
                  <a:gd name="connsiteX7" fmla="*/ 5566229 w 6858000"/>
                  <a:gd name="connsiteY7" fmla="*/ 2026831 h 12192002"/>
                  <a:gd name="connsiteX8" fmla="*/ 5566229 w 6858000"/>
                  <a:gd name="connsiteY8" fmla="*/ 2575538 h 12192002"/>
                  <a:gd name="connsiteX9" fmla="*/ 6858000 w 6858000"/>
                  <a:gd name="connsiteY9" fmla="*/ 3871657 h 12192002"/>
                  <a:gd name="connsiteX10" fmla="*/ 5566229 w 6858000"/>
                  <a:gd name="connsiteY10" fmla="*/ 3871657 h 12192002"/>
                  <a:gd name="connsiteX11" fmla="*/ 5566229 w 6858000"/>
                  <a:gd name="connsiteY11" fmla="*/ 3871658 h 12192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0" h="12192002">
                    <a:moveTo>
                      <a:pt x="6858000" y="3871658"/>
                    </a:moveTo>
                    <a:lnTo>
                      <a:pt x="6858000" y="12192002"/>
                    </a:lnTo>
                    <a:lnTo>
                      <a:pt x="5363029" y="12192002"/>
                    </a:lnTo>
                    <a:lnTo>
                      <a:pt x="5363029" y="12192000"/>
                    </a:lnTo>
                    <a:lnTo>
                      <a:pt x="0" y="12192000"/>
                    </a:lnTo>
                    <a:lnTo>
                      <a:pt x="0" y="0"/>
                    </a:lnTo>
                    <a:lnTo>
                      <a:pt x="3539398" y="0"/>
                    </a:lnTo>
                    <a:lnTo>
                      <a:pt x="5566229" y="2026831"/>
                    </a:lnTo>
                    <a:lnTo>
                      <a:pt x="5566229" y="2575538"/>
                    </a:lnTo>
                    <a:lnTo>
                      <a:pt x="6858000" y="3871657"/>
                    </a:lnTo>
                    <a:lnTo>
                      <a:pt x="5566229" y="3871657"/>
                    </a:lnTo>
                    <a:lnTo>
                      <a:pt x="5566229" y="3871658"/>
                    </a:lnTo>
                    <a:close/>
                  </a:path>
                </a:pathLst>
              </a:custGeom>
              <a:pattFill prst="wdDnDiag">
                <a:fgClr>
                  <a:schemeClr val="accent1"/>
                </a:fgClr>
                <a:bgClr>
                  <a:schemeClr val="accent2"/>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Right Triangle 16">
                <a:extLst>
                  <a:ext uri="{FF2B5EF4-FFF2-40B4-BE49-F238E27FC236}">
                    <a16:creationId xmlns:a16="http://schemas.microsoft.com/office/drawing/2014/main" xmlns="" id="{8DCD5806-2A2F-4ABF-8057-245681C498E6}"/>
                  </a:ext>
                </a:extLst>
              </p:cNvPr>
              <p:cNvSpPr/>
              <p:nvPr/>
            </p:nvSpPr>
            <p:spPr>
              <a:xfrm rot="16200000" flipH="1" flipV="1">
                <a:off x="24625" y="-4746"/>
                <a:ext cx="2819399" cy="2828891"/>
              </a:xfrm>
              <a:prstGeom prst="r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8" name="Right Triangle 17">
                <a:extLst>
                  <a:ext uri="{FF2B5EF4-FFF2-40B4-BE49-F238E27FC236}">
                    <a16:creationId xmlns:a16="http://schemas.microsoft.com/office/drawing/2014/main" xmlns="" id="{3A93038F-E9E4-4FFD-B3DF-28DB7C2C1490}"/>
                  </a:ext>
                </a:extLst>
              </p:cNvPr>
              <p:cNvSpPr/>
              <p:nvPr/>
            </p:nvSpPr>
            <p:spPr>
              <a:xfrm rot="16200000" flipH="1" flipV="1">
                <a:off x="4418" y="-4422"/>
                <a:ext cx="2627088" cy="2635933"/>
              </a:xfrm>
              <a:prstGeom prst="rtTriangle">
                <a:avLst/>
              </a:prstGeom>
              <a:pattFill prst="dkHorz">
                <a:fgClr>
                  <a:schemeClr val="accent1"/>
                </a:fgClr>
                <a:bgClr>
                  <a:schemeClr val="accent2"/>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9" name="Right Triangle 18">
                <a:extLst>
                  <a:ext uri="{FF2B5EF4-FFF2-40B4-BE49-F238E27FC236}">
                    <a16:creationId xmlns:a16="http://schemas.microsoft.com/office/drawing/2014/main" xmlns="" id="{5DEA1E02-BBD0-4AE3-AF22-433B90272178}"/>
                  </a:ext>
                </a:extLst>
              </p:cNvPr>
              <p:cNvSpPr/>
              <p:nvPr/>
            </p:nvSpPr>
            <p:spPr>
              <a:xfrm rot="16200000" flipH="1" flipV="1">
                <a:off x="-12263" y="-4034"/>
                <a:ext cx="2397087" cy="2405158"/>
              </a:xfrm>
              <a:prstGeom prst="rtTriangle">
                <a:avLst/>
              </a:prstGeom>
              <a:solidFill>
                <a:schemeClr val="accent2">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0" name="Freeform: Shape 19">
                <a:extLst>
                  <a:ext uri="{FF2B5EF4-FFF2-40B4-BE49-F238E27FC236}">
                    <a16:creationId xmlns:a16="http://schemas.microsoft.com/office/drawing/2014/main" xmlns="" id="{0027A677-9ACB-4264-B148-4806678FB83F}"/>
                  </a:ext>
                </a:extLst>
              </p:cNvPr>
              <p:cNvSpPr/>
              <p:nvPr/>
            </p:nvSpPr>
            <p:spPr>
              <a:xfrm rot="5400000" flipH="1" flipV="1">
                <a:off x="2667000" y="-2667001"/>
                <a:ext cx="6858000" cy="12192002"/>
              </a:xfrm>
              <a:custGeom>
                <a:avLst/>
                <a:gdLst>
                  <a:gd name="connsiteX0" fmla="*/ 6858000 w 6858000"/>
                  <a:gd name="connsiteY0" fmla="*/ 3871658 h 12192002"/>
                  <a:gd name="connsiteX1" fmla="*/ 6858000 w 6858000"/>
                  <a:gd name="connsiteY1" fmla="*/ 12192002 h 12192002"/>
                  <a:gd name="connsiteX2" fmla="*/ 5363029 w 6858000"/>
                  <a:gd name="connsiteY2" fmla="*/ 12192002 h 12192002"/>
                  <a:gd name="connsiteX3" fmla="*/ 5363029 w 6858000"/>
                  <a:gd name="connsiteY3" fmla="*/ 12192000 h 12192002"/>
                  <a:gd name="connsiteX4" fmla="*/ 0 w 6858000"/>
                  <a:gd name="connsiteY4" fmla="*/ 12192000 h 12192002"/>
                  <a:gd name="connsiteX5" fmla="*/ 0 w 6858000"/>
                  <a:gd name="connsiteY5" fmla="*/ 0 h 12192002"/>
                  <a:gd name="connsiteX6" fmla="*/ 3539398 w 6858000"/>
                  <a:gd name="connsiteY6" fmla="*/ 0 h 12192002"/>
                  <a:gd name="connsiteX7" fmla="*/ 5566229 w 6858000"/>
                  <a:gd name="connsiteY7" fmla="*/ 2026831 h 12192002"/>
                  <a:gd name="connsiteX8" fmla="*/ 5566229 w 6858000"/>
                  <a:gd name="connsiteY8" fmla="*/ 2575538 h 12192002"/>
                  <a:gd name="connsiteX9" fmla="*/ 6858000 w 6858000"/>
                  <a:gd name="connsiteY9" fmla="*/ 3871657 h 12192002"/>
                  <a:gd name="connsiteX10" fmla="*/ 5566229 w 6858000"/>
                  <a:gd name="connsiteY10" fmla="*/ 3871657 h 12192002"/>
                  <a:gd name="connsiteX11" fmla="*/ 5566229 w 6858000"/>
                  <a:gd name="connsiteY11" fmla="*/ 3871658 h 12192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0" h="12192002">
                    <a:moveTo>
                      <a:pt x="6858000" y="3871658"/>
                    </a:moveTo>
                    <a:lnTo>
                      <a:pt x="6858000" y="12192002"/>
                    </a:lnTo>
                    <a:lnTo>
                      <a:pt x="5363029" y="12192002"/>
                    </a:lnTo>
                    <a:lnTo>
                      <a:pt x="5363029" y="12192000"/>
                    </a:lnTo>
                    <a:lnTo>
                      <a:pt x="0" y="12192000"/>
                    </a:lnTo>
                    <a:lnTo>
                      <a:pt x="0" y="0"/>
                    </a:lnTo>
                    <a:lnTo>
                      <a:pt x="3539398" y="0"/>
                    </a:lnTo>
                    <a:lnTo>
                      <a:pt x="5566229" y="2026831"/>
                    </a:lnTo>
                    <a:lnTo>
                      <a:pt x="5566229" y="2575538"/>
                    </a:lnTo>
                    <a:lnTo>
                      <a:pt x="6858000" y="3871657"/>
                    </a:lnTo>
                    <a:lnTo>
                      <a:pt x="5566229" y="3871657"/>
                    </a:lnTo>
                    <a:lnTo>
                      <a:pt x="5566229" y="3871658"/>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9" name="Freeform: Shape 12">
              <a:extLst>
                <a:ext uri="{FF2B5EF4-FFF2-40B4-BE49-F238E27FC236}">
                  <a16:creationId xmlns:a16="http://schemas.microsoft.com/office/drawing/2014/main" xmlns="" id="{E3AAB79D-382D-4A95-965E-526B6A681DA7}"/>
                </a:ext>
              </a:extLst>
            </p:cNvPr>
            <p:cNvSpPr/>
            <p:nvPr/>
          </p:nvSpPr>
          <p:spPr>
            <a:xfrm rot="18900000" flipH="1">
              <a:off x="-1604709" y="1397837"/>
              <a:ext cx="3211378" cy="3211378"/>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a16="http://schemas.microsoft.com/office/drawing/2014/main" xmlns="" id="{C0A22127-2B4A-4B15-B0A9-F019A30347A1}"/>
                </a:ext>
              </a:extLst>
            </p:cNvPr>
            <p:cNvSpPr/>
            <p:nvPr/>
          </p:nvSpPr>
          <p:spPr>
            <a:xfrm rot="18900000">
              <a:off x="-861777" y="-3756"/>
              <a:ext cx="2676646" cy="1356876"/>
            </a:xfrm>
            <a:custGeom>
              <a:avLst/>
              <a:gdLst>
                <a:gd name="connsiteX0" fmla="*/ 1319770 w 2676646"/>
                <a:gd name="connsiteY0" fmla="*/ 0 h 1356876"/>
                <a:gd name="connsiteX1" fmla="*/ 2676646 w 2676646"/>
                <a:gd name="connsiteY1" fmla="*/ 1356876 h 1356876"/>
                <a:gd name="connsiteX2" fmla="*/ 0 w 2676646"/>
                <a:gd name="connsiteY2" fmla="*/ 1356876 h 1356876"/>
                <a:gd name="connsiteX3" fmla="*/ 0 w 2676646"/>
                <a:gd name="connsiteY3" fmla="*/ 1319770 h 1356876"/>
              </a:gdLst>
              <a:ahLst/>
              <a:cxnLst>
                <a:cxn ang="0">
                  <a:pos x="connsiteX0" y="connsiteY0"/>
                </a:cxn>
                <a:cxn ang="0">
                  <a:pos x="connsiteX1" y="connsiteY1"/>
                </a:cxn>
                <a:cxn ang="0">
                  <a:pos x="connsiteX2" y="connsiteY2"/>
                </a:cxn>
                <a:cxn ang="0">
                  <a:pos x="connsiteX3" y="connsiteY3"/>
                </a:cxn>
              </a:cxnLst>
              <a:rect l="l" t="t" r="r" b="b"/>
              <a:pathLst>
                <a:path w="2676646" h="1356876">
                  <a:moveTo>
                    <a:pt x="1319770" y="0"/>
                  </a:moveTo>
                  <a:lnTo>
                    <a:pt x="2676646" y="1356876"/>
                  </a:lnTo>
                  <a:lnTo>
                    <a:pt x="0" y="1356876"/>
                  </a:lnTo>
                  <a:lnTo>
                    <a:pt x="0" y="1319770"/>
                  </a:lnTo>
                  <a:close/>
                </a:path>
              </a:pathLst>
            </a:custGeom>
            <a:pattFill prst="wdUpDiag">
              <a:fgClr>
                <a:schemeClr val="accent2"/>
              </a:fgClr>
              <a:bgClr>
                <a:schemeClr val="accent1"/>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1" name="Freeform: Shape 12">
              <a:extLst>
                <a:ext uri="{FF2B5EF4-FFF2-40B4-BE49-F238E27FC236}">
                  <a16:creationId xmlns:a16="http://schemas.microsoft.com/office/drawing/2014/main" xmlns="" id="{F04D9FDC-1B67-4254-9535-CD32E81F0C3E}"/>
                </a:ext>
              </a:extLst>
            </p:cNvPr>
            <p:cNvSpPr/>
            <p:nvPr/>
          </p:nvSpPr>
          <p:spPr>
            <a:xfrm rot="13500000">
              <a:off x="-1226102" y="1737462"/>
              <a:ext cx="2416016" cy="2416016"/>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wdDnDiag">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12" name="Group 11">
              <a:extLst>
                <a:ext uri="{FF2B5EF4-FFF2-40B4-BE49-F238E27FC236}">
                  <a16:creationId xmlns:a16="http://schemas.microsoft.com/office/drawing/2014/main" xmlns="" id="{0A86C4EA-4CF8-4531-845D-4FCB1E2F7422}"/>
                </a:ext>
              </a:extLst>
            </p:cNvPr>
            <p:cNvGrpSpPr/>
            <p:nvPr/>
          </p:nvGrpSpPr>
          <p:grpSpPr>
            <a:xfrm>
              <a:off x="-760406" y="4672937"/>
              <a:ext cx="1520812" cy="1520812"/>
              <a:chOff x="-1604709" y="3012880"/>
              <a:chExt cx="3211378" cy="3211378"/>
            </a:xfrm>
          </p:grpSpPr>
          <p:sp>
            <p:nvSpPr>
              <p:cNvPr id="13" name="Freeform: Shape 12">
                <a:extLst>
                  <a:ext uri="{FF2B5EF4-FFF2-40B4-BE49-F238E27FC236}">
                    <a16:creationId xmlns:a16="http://schemas.microsoft.com/office/drawing/2014/main" xmlns="" id="{1101B195-C112-4D20-8D19-4D22479B150D}"/>
                  </a:ext>
                </a:extLst>
              </p:cNvPr>
              <p:cNvSpPr/>
              <p:nvPr/>
            </p:nvSpPr>
            <p:spPr>
              <a:xfrm rot="18900000" flipH="1">
                <a:off x="-1604709" y="3012880"/>
                <a:ext cx="3211378" cy="3211378"/>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4" name="Freeform: Shape 12">
                <a:extLst>
                  <a:ext uri="{FF2B5EF4-FFF2-40B4-BE49-F238E27FC236}">
                    <a16:creationId xmlns:a16="http://schemas.microsoft.com/office/drawing/2014/main" xmlns="" id="{CA755F1F-9955-4CBB-8F34-F7801CA44CE7}"/>
                  </a:ext>
                </a:extLst>
              </p:cNvPr>
              <p:cNvSpPr/>
              <p:nvPr/>
            </p:nvSpPr>
            <p:spPr>
              <a:xfrm rot="13500000">
                <a:off x="-1226102" y="3352505"/>
                <a:ext cx="2416016" cy="2416016"/>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wdDnDiag">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sp>
        <p:nvSpPr>
          <p:cNvPr id="2" name="Title 1">
            <a:extLst>
              <a:ext uri="{FF2B5EF4-FFF2-40B4-BE49-F238E27FC236}">
                <a16:creationId xmlns:a16="http://schemas.microsoft.com/office/drawing/2014/main" xmlns="" id="{9E597736-C478-4C26-9BAF-205FE31E977C}"/>
              </a:ext>
            </a:extLst>
          </p:cNvPr>
          <p:cNvSpPr>
            <a:spLocks noGrp="1"/>
          </p:cNvSpPr>
          <p:nvPr>
            <p:ph type="ctrTitle" hasCustomPrompt="1"/>
          </p:nvPr>
        </p:nvSpPr>
        <p:spPr>
          <a:xfrm>
            <a:off x="2761488" y="2395728"/>
            <a:ext cx="7077456" cy="1243584"/>
          </a:xfrm>
        </p:spPr>
        <p:txBody>
          <a:bodyPr vert="horz" lIns="91440" tIns="45720" rIns="91440" bIns="45720" rtlCol="0" anchor="b">
            <a:noAutofit/>
          </a:bodyPr>
          <a:lstStyle>
            <a:lvl1pPr>
              <a:defRPr lang="en-GB" sz="6600" b="1" dirty="0">
                <a:solidFill>
                  <a:schemeClr val="accent2"/>
                </a:solidFill>
                <a:latin typeface="+mj-lt"/>
                <a:ea typeface="Tahoma" panose="020B0604030504040204" pitchFamily="34" charset="0"/>
                <a:cs typeface="Tahoma" panose="020B0604030504040204" pitchFamily="34" charset="0"/>
              </a:defRPr>
            </a:lvl1pPr>
          </a:lstStyle>
          <a:p>
            <a:pPr lvl="0"/>
            <a:r>
              <a:rPr lang="en-US" noProof="0"/>
              <a:t>TITLE</a:t>
            </a:r>
          </a:p>
        </p:txBody>
      </p:sp>
      <p:sp>
        <p:nvSpPr>
          <p:cNvPr id="3" name="Subtitle 2">
            <a:extLst>
              <a:ext uri="{FF2B5EF4-FFF2-40B4-BE49-F238E27FC236}">
                <a16:creationId xmlns:a16="http://schemas.microsoft.com/office/drawing/2014/main" xmlns="" id="{C3D2DEF0-A0B0-4CFE-B67D-A9D75E2368DC}"/>
              </a:ext>
            </a:extLst>
          </p:cNvPr>
          <p:cNvSpPr>
            <a:spLocks noGrp="1"/>
          </p:cNvSpPr>
          <p:nvPr>
            <p:ph type="subTitle" idx="1"/>
          </p:nvPr>
        </p:nvSpPr>
        <p:spPr>
          <a:xfrm>
            <a:off x="2761488" y="3721608"/>
            <a:ext cx="7077456" cy="868680"/>
          </a:xfrm>
        </p:spPr>
        <p:txBody>
          <a:bodyPr vert="horz" lIns="91440" tIns="45720" rIns="91440" bIns="45720" rtlCol="0">
            <a:normAutofit/>
          </a:bodyPr>
          <a:lstStyle>
            <a:lvl1pPr marL="0" indent="0">
              <a:buNone/>
              <a:defRPr lang="en-GB" sz="1800" spc="300" dirty="0">
                <a:solidFill>
                  <a:schemeClr val="bg1"/>
                </a:solidFill>
                <a:latin typeface="+mn-lt"/>
                <a:cs typeface="Arial" panose="020B0604020202020204" pitchFamily="34" charset="0"/>
              </a:defRPr>
            </a:lvl1pPr>
          </a:lstStyle>
          <a:p>
            <a:pPr marL="228600" lvl="0" indent="-228600"/>
            <a:r>
              <a:rPr lang="en-US" noProof="0" smtClean="0"/>
              <a:t>Click to edit Master subtitle style</a:t>
            </a:r>
            <a:endParaRPr lang="en-US" noProof="0"/>
          </a:p>
        </p:txBody>
      </p:sp>
    </p:spTree>
    <p:extLst>
      <p:ext uri="{BB962C8B-B14F-4D97-AF65-F5344CB8AC3E}">
        <p14:creationId xmlns:p14="http://schemas.microsoft.com/office/powerpoint/2010/main" val="436959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B2838D16-809E-4EB1-8C0C-0E63D8139112}"/>
              </a:ext>
            </a:extLst>
          </p:cNvPr>
          <p:cNvSpPr/>
          <p:nvPr userDrawn="1"/>
        </p:nvSpPr>
        <p:spPr>
          <a:xfrm>
            <a:off x="0" y="0"/>
            <a:ext cx="12192000" cy="6858000"/>
          </a:xfrm>
          <a:prstGeom prst="rect">
            <a:avLst/>
          </a:prstGeom>
          <a:solidFill>
            <a:srgbClr val="0C43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eform: Shape 7">
            <a:extLst>
              <a:ext uri="{FF2B5EF4-FFF2-40B4-BE49-F238E27FC236}">
                <a16:creationId xmlns:a16="http://schemas.microsoft.com/office/drawing/2014/main" xmlns="" id="{01FEB333-94B4-4E53-9019-D584810903BB}"/>
              </a:ext>
            </a:extLst>
          </p:cNvPr>
          <p:cNvSpPr/>
          <p:nvPr userDrawn="1"/>
        </p:nvSpPr>
        <p:spPr>
          <a:xfrm>
            <a:off x="0" y="0"/>
            <a:ext cx="12192000" cy="6862745"/>
          </a:xfrm>
          <a:custGeom>
            <a:avLst/>
            <a:gdLst>
              <a:gd name="connsiteX0" fmla="*/ 0 w 12192000"/>
              <a:gd name="connsiteY0" fmla="*/ 0 h 6849743"/>
              <a:gd name="connsiteX1" fmla="*/ 7554712 w 12192000"/>
              <a:gd name="connsiteY1" fmla="*/ 0 h 6849743"/>
              <a:gd name="connsiteX2" fmla="*/ 10266645 w 12192000"/>
              <a:gd name="connsiteY2" fmla="*/ 2711934 h 6849743"/>
              <a:gd name="connsiteX3" fmla="*/ 11289529 w 12192000"/>
              <a:gd name="connsiteY3" fmla="*/ 2711934 h 6849743"/>
              <a:gd name="connsiteX4" fmla="*/ 12191999 w 12192000"/>
              <a:gd name="connsiteY4" fmla="*/ 3614404 h 6849743"/>
              <a:gd name="connsiteX5" fmla="*/ 12192000 w 12192000"/>
              <a:gd name="connsiteY5" fmla="*/ 6849743 h 6849743"/>
              <a:gd name="connsiteX6" fmla="*/ 0 w 12192000"/>
              <a:gd name="connsiteY6" fmla="*/ 6849743 h 6849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6849743">
                <a:moveTo>
                  <a:pt x="0" y="0"/>
                </a:moveTo>
                <a:lnTo>
                  <a:pt x="7554712" y="0"/>
                </a:lnTo>
                <a:lnTo>
                  <a:pt x="10266645" y="2711934"/>
                </a:lnTo>
                <a:lnTo>
                  <a:pt x="11289529" y="2711934"/>
                </a:lnTo>
                <a:lnTo>
                  <a:pt x="12191999" y="3614404"/>
                </a:lnTo>
                <a:lnTo>
                  <a:pt x="12192000" y="6849743"/>
                </a:lnTo>
                <a:lnTo>
                  <a:pt x="0" y="6849743"/>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9" name="Freeform: Shape 8">
            <a:extLst>
              <a:ext uri="{FF2B5EF4-FFF2-40B4-BE49-F238E27FC236}">
                <a16:creationId xmlns:a16="http://schemas.microsoft.com/office/drawing/2014/main" xmlns="" id="{A59B9489-0CD9-4DB7-AC82-6E7867F91403}"/>
              </a:ext>
            </a:extLst>
          </p:cNvPr>
          <p:cNvSpPr/>
          <p:nvPr userDrawn="1"/>
        </p:nvSpPr>
        <p:spPr>
          <a:xfrm rot="16200000" flipV="1">
            <a:off x="2626805" y="-2626805"/>
            <a:ext cx="6862743" cy="12116353"/>
          </a:xfrm>
          <a:custGeom>
            <a:avLst/>
            <a:gdLst>
              <a:gd name="connsiteX0" fmla="*/ 6853871 w 6853871"/>
              <a:gd name="connsiteY0" fmla="*/ 12116353 h 12116353"/>
              <a:gd name="connsiteX1" fmla="*/ 6853871 w 6853871"/>
              <a:gd name="connsiteY1" fmla="*/ 8014954 h 12116353"/>
              <a:gd name="connsiteX2" fmla="*/ 4141930 w 6853871"/>
              <a:gd name="connsiteY2" fmla="*/ 8014954 h 12116353"/>
              <a:gd name="connsiteX3" fmla="*/ 4141930 w 6853871"/>
              <a:gd name="connsiteY3" fmla="*/ 8014952 h 12116353"/>
              <a:gd name="connsiteX4" fmla="*/ 6853871 w 6853871"/>
              <a:gd name="connsiteY4" fmla="*/ 8014952 h 12116353"/>
              <a:gd name="connsiteX5" fmla="*/ 4141930 w 6853871"/>
              <a:gd name="connsiteY5" fmla="*/ 5293882 h 12116353"/>
              <a:gd name="connsiteX6" fmla="*/ 4141930 w 6853871"/>
              <a:gd name="connsiteY6" fmla="*/ 4141928 h 12116353"/>
              <a:gd name="connsiteX7" fmla="*/ 0 w 6853871"/>
              <a:gd name="connsiteY7" fmla="*/ 0 h 12116353"/>
              <a:gd name="connsiteX8" fmla="*/ 0 w 6853871"/>
              <a:gd name="connsiteY8" fmla="*/ 12116353 h 12116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53871" h="12116353">
                <a:moveTo>
                  <a:pt x="6853871" y="12116353"/>
                </a:moveTo>
                <a:lnTo>
                  <a:pt x="6853871" y="8014954"/>
                </a:lnTo>
                <a:lnTo>
                  <a:pt x="4141930" y="8014954"/>
                </a:lnTo>
                <a:lnTo>
                  <a:pt x="4141930" y="8014952"/>
                </a:lnTo>
                <a:lnTo>
                  <a:pt x="6853871" y="8014952"/>
                </a:lnTo>
                <a:lnTo>
                  <a:pt x="4141930" y="5293882"/>
                </a:lnTo>
                <a:lnTo>
                  <a:pt x="4141930" y="4141928"/>
                </a:lnTo>
                <a:lnTo>
                  <a:pt x="0" y="0"/>
                </a:lnTo>
                <a:lnTo>
                  <a:pt x="0" y="12116353"/>
                </a:lnTo>
                <a:close/>
              </a:path>
            </a:pathLst>
          </a:custGeom>
          <a:pattFill prst="wdDnDiag">
            <a:fgClr>
              <a:schemeClr val="accent1"/>
            </a:fgClr>
            <a:bgClr>
              <a:schemeClr val="accent2"/>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Right Triangle 9">
            <a:extLst>
              <a:ext uri="{FF2B5EF4-FFF2-40B4-BE49-F238E27FC236}">
                <a16:creationId xmlns:a16="http://schemas.microsoft.com/office/drawing/2014/main" xmlns="" id="{A55D1C76-C591-4FA5-9780-87AB6B37C0FA}"/>
              </a:ext>
            </a:extLst>
          </p:cNvPr>
          <p:cNvSpPr/>
          <p:nvPr userDrawn="1"/>
        </p:nvSpPr>
        <p:spPr>
          <a:xfrm rot="5400000" flipV="1">
            <a:off x="5851010" y="-10649"/>
            <a:ext cx="6326154" cy="6347453"/>
          </a:xfrm>
          <a:prstGeom prst="r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Freeform: Shape 10">
            <a:extLst>
              <a:ext uri="{FF2B5EF4-FFF2-40B4-BE49-F238E27FC236}">
                <a16:creationId xmlns:a16="http://schemas.microsoft.com/office/drawing/2014/main" xmlns="" id="{A7DC1D12-670F-4235-8791-FA8C2B330871}"/>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2" name="Freeform: Shape 11">
            <a:extLst>
              <a:ext uri="{FF2B5EF4-FFF2-40B4-BE49-F238E27FC236}">
                <a16:creationId xmlns:a16="http://schemas.microsoft.com/office/drawing/2014/main" xmlns="" id="{859569CF-FDAC-47C4-A0F5-296F7117C398}"/>
              </a:ext>
            </a:extLst>
          </p:cNvPr>
          <p:cNvSpPr/>
          <p:nvPr userDrawn="1"/>
        </p:nvSpPr>
        <p:spPr>
          <a:xfrm rot="2700000">
            <a:off x="9668984" y="1404392"/>
            <a:ext cx="4406148" cy="5299239"/>
          </a:xfrm>
          <a:custGeom>
            <a:avLst/>
            <a:gdLst>
              <a:gd name="connsiteX0" fmla="*/ 0 w 4406148"/>
              <a:gd name="connsiteY0" fmla="*/ 0 h 5299239"/>
              <a:gd name="connsiteX1" fmla="*/ 4406148 w 4406148"/>
              <a:gd name="connsiteY1" fmla="*/ 4406147 h 5299239"/>
              <a:gd name="connsiteX2" fmla="*/ 3513056 w 4406148"/>
              <a:gd name="connsiteY2" fmla="*/ 5299239 h 5299239"/>
              <a:gd name="connsiteX3" fmla="*/ 1 w 4406148"/>
              <a:gd name="connsiteY3" fmla="*/ 5299239 h 5299239"/>
            </a:gdLst>
            <a:ahLst/>
            <a:cxnLst>
              <a:cxn ang="0">
                <a:pos x="connsiteX0" y="connsiteY0"/>
              </a:cxn>
              <a:cxn ang="0">
                <a:pos x="connsiteX1" y="connsiteY1"/>
              </a:cxn>
              <a:cxn ang="0">
                <a:pos x="connsiteX2" y="connsiteY2"/>
              </a:cxn>
              <a:cxn ang="0">
                <a:pos x="connsiteX3" y="connsiteY3"/>
              </a:cxn>
            </a:cxnLst>
            <a:rect l="l" t="t" r="r" b="b"/>
            <a:pathLst>
              <a:path w="4406148" h="5299239">
                <a:moveTo>
                  <a:pt x="0" y="0"/>
                </a:moveTo>
                <a:lnTo>
                  <a:pt x="4406148" y="4406147"/>
                </a:lnTo>
                <a:lnTo>
                  <a:pt x="3513056" y="5299239"/>
                </a:lnTo>
                <a:lnTo>
                  <a:pt x="1" y="5299239"/>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3" name="Freeform: Shape 12">
            <a:extLst>
              <a:ext uri="{FF2B5EF4-FFF2-40B4-BE49-F238E27FC236}">
                <a16:creationId xmlns:a16="http://schemas.microsoft.com/office/drawing/2014/main" xmlns="" id="{D68D0C72-2B2C-4C85-A091-157853C71784}"/>
              </a:ext>
            </a:extLst>
          </p:cNvPr>
          <p:cNvSpPr/>
          <p:nvPr userDrawn="1"/>
        </p:nvSpPr>
        <p:spPr>
          <a:xfrm rot="8100000" flipH="1">
            <a:off x="9583575" y="1088097"/>
            <a:ext cx="5072180" cy="4843502"/>
          </a:xfrm>
          <a:custGeom>
            <a:avLst/>
            <a:gdLst>
              <a:gd name="connsiteX0" fmla="*/ 5072180 w 5072180"/>
              <a:gd name="connsiteY0" fmla="*/ 4843501 h 4843502"/>
              <a:gd name="connsiteX1" fmla="*/ 228679 w 5072180"/>
              <a:gd name="connsiteY1" fmla="*/ 0 h 4843502"/>
              <a:gd name="connsiteX2" fmla="*/ 1 w 5072180"/>
              <a:gd name="connsiteY2" fmla="*/ 228678 h 4843502"/>
              <a:gd name="connsiteX3" fmla="*/ 0 w 5072180"/>
              <a:gd name="connsiteY3" fmla="*/ 4843502 h 4843502"/>
            </a:gdLst>
            <a:ahLst/>
            <a:cxnLst>
              <a:cxn ang="0">
                <a:pos x="connsiteX0" y="connsiteY0"/>
              </a:cxn>
              <a:cxn ang="0">
                <a:pos x="connsiteX1" y="connsiteY1"/>
              </a:cxn>
              <a:cxn ang="0">
                <a:pos x="connsiteX2" y="connsiteY2"/>
              </a:cxn>
              <a:cxn ang="0">
                <a:pos x="connsiteX3" y="connsiteY3"/>
              </a:cxn>
            </a:cxnLst>
            <a:rect l="l" t="t" r="r" b="b"/>
            <a:pathLst>
              <a:path w="5072180" h="4843502">
                <a:moveTo>
                  <a:pt x="5072180" y="4843501"/>
                </a:moveTo>
                <a:lnTo>
                  <a:pt x="228679" y="0"/>
                </a:lnTo>
                <a:lnTo>
                  <a:pt x="1" y="228678"/>
                </a:lnTo>
                <a:lnTo>
                  <a:pt x="0" y="4843502"/>
                </a:lnTo>
                <a:close/>
              </a:path>
            </a:pathLst>
          </a:custGeom>
          <a:pattFill prst="wdDnDiag">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4" name="Freeform: Shape 13">
            <a:extLst>
              <a:ext uri="{FF2B5EF4-FFF2-40B4-BE49-F238E27FC236}">
                <a16:creationId xmlns:a16="http://schemas.microsoft.com/office/drawing/2014/main" xmlns="" id="{8E25334A-5FE3-4DDA-8D32-4796CCFCAA74}"/>
              </a:ext>
            </a:extLst>
          </p:cNvPr>
          <p:cNvSpPr/>
          <p:nvPr userDrawn="1"/>
        </p:nvSpPr>
        <p:spPr>
          <a:xfrm rot="2700000">
            <a:off x="11438585" y="5665752"/>
            <a:ext cx="877778" cy="1755556"/>
          </a:xfrm>
          <a:custGeom>
            <a:avLst/>
            <a:gdLst>
              <a:gd name="connsiteX0" fmla="*/ 0 w 877778"/>
              <a:gd name="connsiteY0" fmla="*/ 0 h 1755556"/>
              <a:gd name="connsiteX1" fmla="*/ 877778 w 877778"/>
              <a:gd name="connsiteY1" fmla="*/ 877778 h 1755556"/>
              <a:gd name="connsiteX2" fmla="*/ 0 w 877778"/>
              <a:gd name="connsiteY2" fmla="*/ 1755556 h 1755556"/>
            </a:gdLst>
            <a:ahLst/>
            <a:cxnLst>
              <a:cxn ang="0">
                <a:pos x="connsiteX0" y="connsiteY0"/>
              </a:cxn>
              <a:cxn ang="0">
                <a:pos x="connsiteX1" y="connsiteY1"/>
              </a:cxn>
              <a:cxn ang="0">
                <a:pos x="connsiteX2" y="connsiteY2"/>
              </a:cxn>
            </a:cxnLst>
            <a:rect l="l" t="t" r="r" b="b"/>
            <a:pathLst>
              <a:path w="877778" h="1755556">
                <a:moveTo>
                  <a:pt x="0" y="0"/>
                </a:moveTo>
                <a:lnTo>
                  <a:pt x="877778" y="877778"/>
                </a:lnTo>
                <a:lnTo>
                  <a:pt x="0" y="1755556"/>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5" name="Freeform: Shape 14">
            <a:extLst>
              <a:ext uri="{FF2B5EF4-FFF2-40B4-BE49-F238E27FC236}">
                <a16:creationId xmlns:a16="http://schemas.microsoft.com/office/drawing/2014/main" xmlns="" id="{18818DF1-D7FD-4C0F-875D-7A07E8F75C06}"/>
              </a:ext>
            </a:extLst>
          </p:cNvPr>
          <p:cNvSpPr/>
          <p:nvPr userDrawn="1"/>
        </p:nvSpPr>
        <p:spPr>
          <a:xfrm rot="8100000" flipH="1">
            <a:off x="10582265" y="5841410"/>
            <a:ext cx="2372348" cy="1186174"/>
          </a:xfrm>
          <a:custGeom>
            <a:avLst/>
            <a:gdLst>
              <a:gd name="connsiteX0" fmla="*/ 2372348 w 2372348"/>
              <a:gd name="connsiteY0" fmla="*/ 1186174 h 1186174"/>
              <a:gd name="connsiteX1" fmla="*/ 1186174 w 2372348"/>
              <a:gd name="connsiteY1" fmla="*/ 0 h 1186174"/>
              <a:gd name="connsiteX2" fmla="*/ 0 w 2372348"/>
              <a:gd name="connsiteY2" fmla="*/ 1186174 h 1186174"/>
            </a:gdLst>
            <a:ahLst/>
            <a:cxnLst>
              <a:cxn ang="0">
                <a:pos x="connsiteX0" y="connsiteY0"/>
              </a:cxn>
              <a:cxn ang="0">
                <a:pos x="connsiteX1" y="connsiteY1"/>
              </a:cxn>
              <a:cxn ang="0">
                <a:pos x="connsiteX2" y="connsiteY2"/>
              </a:cxn>
            </a:cxnLst>
            <a:rect l="l" t="t" r="r" b="b"/>
            <a:pathLst>
              <a:path w="2372348" h="1186174">
                <a:moveTo>
                  <a:pt x="2372348" y="1186174"/>
                </a:moveTo>
                <a:lnTo>
                  <a:pt x="1186174" y="0"/>
                </a:lnTo>
                <a:lnTo>
                  <a:pt x="0" y="1186174"/>
                </a:lnTo>
                <a:close/>
              </a:path>
            </a:pathLst>
          </a:custGeom>
          <a:pattFill prst="wdUpDiag">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grpSp>
        <p:nvGrpSpPr>
          <p:cNvPr id="16" name="Group 15">
            <a:extLst>
              <a:ext uri="{FF2B5EF4-FFF2-40B4-BE49-F238E27FC236}">
                <a16:creationId xmlns:a16="http://schemas.microsoft.com/office/drawing/2014/main" xmlns="" id="{8F9BB384-9E14-4CEA-82C1-21837229D3EF}"/>
              </a:ext>
            </a:extLst>
          </p:cNvPr>
          <p:cNvGrpSpPr/>
          <p:nvPr userDrawn="1"/>
        </p:nvGrpSpPr>
        <p:grpSpPr>
          <a:xfrm rot="16200000">
            <a:off x="431651" y="-917359"/>
            <a:ext cx="1532001" cy="1826463"/>
            <a:chOff x="10800164" y="7142066"/>
            <a:chExt cx="2775293" cy="3308724"/>
          </a:xfrm>
        </p:grpSpPr>
        <p:sp>
          <p:nvSpPr>
            <p:cNvPr id="17" name="Freeform: Shape 16">
              <a:extLst>
                <a:ext uri="{FF2B5EF4-FFF2-40B4-BE49-F238E27FC236}">
                  <a16:creationId xmlns:a16="http://schemas.microsoft.com/office/drawing/2014/main" xmlns="" id="{0862A81A-959D-4EAB-90ED-DB20759BB397}"/>
                </a:ext>
              </a:extLst>
            </p:cNvPr>
            <p:cNvSpPr/>
            <p:nvPr/>
          </p:nvSpPr>
          <p:spPr>
            <a:xfrm rot="2700000">
              <a:off x="10800164" y="7675497"/>
              <a:ext cx="2775293" cy="277529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8" name="Freeform: Shape 17">
              <a:extLst>
                <a:ext uri="{FF2B5EF4-FFF2-40B4-BE49-F238E27FC236}">
                  <a16:creationId xmlns:a16="http://schemas.microsoft.com/office/drawing/2014/main" xmlns="" id="{AAB9E28C-9422-42BD-AECE-29B44B5D63E2}"/>
                </a:ext>
              </a:extLst>
            </p:cNvPr>
            <p:cNvSpPr/>
            <p:nvPr/>
          </p:nvSpPr>
          <p:spPr>
            <a:xfrm rot="8100000" flipH="1">
              <a:off x="10811837" y="7142066"/>
              <a:ext cx="2751954" cy="2751955"/>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wdDnDiag">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19" name="Group 18">
            <a:extLst>
              <a:ext uri="{FF2B5EF4-FFF2-40B4-BE49-F238E27FC236}">
                <a16:creationId xmlns:a16="http://schemas.microsoft.com/office/drawing/2014/main" xmlns="" id="{2772239B-C46D-4458-BB4B-DDB12FAB0172}"/>
              </a:ext>
            </a:extLst>
          </p:cNvPr>
          <p:cNvGrpSpPr/>
          <p:nvPr userDrawn="1"/>
        </p:nvGrpSpPr>
        <p:grpSpPr>
          <a:xfrm rot="16200000">
            <a:off x="1992859" y="-497210"/>
            <a:ext cx="818398" cy="986162"/>
            <a:chOff x="10945855" y="7317026"/>
            <a:chExt cx="2483924" cy="2993104"/>
          </a:xfrm>
        </p:grpSpPr>
        <p:sp>
          <p:nvSpPr>
            <p:cNvPr id="20" name="Freeform: Shape 19">
              <a:extLst>
                <a:ext uri="{FF2B5EF4-FFF2-40B4-BE49-F238E27FC236}">
                  <a16:creationId xmlns:a16="http://schemas.microsoft.com/office/drawing/2014/main" xmlns="" id="{3C8A2A1A-1FB9-4CA1-B74E-B293187E51AA}"/>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1" name="Freeform: Shape 20">
              <a:extLst>
                <a:ext uri="{FF2B5EF4-FFF2-40B4-BE49-F238E27FC236}">
                  <a16:creationId xmlns:a16="http://schemas.microsoft.com/office/drawing/2014/main" xmlns="" id="{DF2B18BA-6B43-40FA-A23B-D894D6AB468B}"/>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 name="Text Placeholder 2">
            <a:extLst>
              <a:ext uri="{FF2B5EF4-FFF2-40B4-BE49-F238E27FC236}">
                <a16:creationId xmlns:a16="http://schemas.microsoft.com/office/drawing/2014/main" xmlns="" id="{5E194264-A3F5-42E2-9A63-DCCED0457E1B}"/>
              </a:ext>
            </a:extLst>
          </p:cNvPr>
          <p:cNvSpPr>
            <a:spLocks noGrp="1"/>
          </p:cNvSpPr>
          <p:nvPr>
            <p:ph type="body" idx="1"/>
          </p:nvPr>
        </p:nvSpPr>
        <p:spPr>
          <a:xfrm>
            <a:off x="831850" y="4754880"/>
            <a:ext cx="6803136" cy="365760"/>
          </a:xfrm>
        </p:spPr>
        <p:txBody>
          <a:bodyPr vert="horz" lIns="91440" tIns="45720" rIns="91440" bIns="45720" rtlCol="0">
            <a:normAutofit/>
          </a:bodyPr>
          <a:lstStyle>
            <a:lvl1pPr marL="0" indent="0">
              <a:buNone/>
              <a:defRPr lang="en-US" sz="1600" spc="300">
                <a:solidFill>
                  <a:schemeClr val="accent1">
                    <a:lumMod val="20000"/>
                    <a:lumOff val="80000"/>
                  </a:schemeClr>
                </a:solidFill>
                <a:latin typeface="+mn-lt"/>
                <a:cs typeface="Arial" panose="020B0604020202020204" pitchFamily="34" charset="0"/>
              </a:defRPr>
            </a:lvl1pPr>
          </a:lstStyle>
          <a:p>
            <a:pPr marL="228600" lvl="0" indent="-228600"/>
            <a:r>
              <a:rPr lang="en-US" noProof="0" smtClean="0"/>
              <a:t>Click to edit Master text styles</a:t>
            </a:r>
          </a:p>
        </p:txBody>
      </p:sp>
      <p:sp>
        <p:nvSpPr>
          <p:cNvPr id="22" name="Slide Number Placeholder 4">
            <a:extLst>
              <a:ext uri="{FF2B5EF4-FFF2-40B4-BE49-F238E27FC236}">
                <a16:creationId xmlns:a16="http://schemas.microsoft.com/office/drawing/2014/main" xmlns="" id="{0F332671-6296-47C8-BF26-B2D962F5D03D}"/>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
        <p:nvSpPr>
          <p:cNvPr id="23" name="Title 1">
            <a:extLst>
              <a:ext uri="{FF2B5EF4-FFF2-40B4-BE49-F238E27FC236}">
                <a16:creationId xmlns:a16="http://schemas.microsoft.com/office/drawing/2014/main" xmlns="" id="{7772A652-7229-2B42-B87B-298C31D6F0CB}"/>
              </a:ext>
            </a:extLst>
          </p:cNvPr>
          <p:cNvSpPr>
            <a:spLocks noGrp="1"/>
          </p:cNvSpPr>
          <p:nvPr>
            <p:ph type="title" hasCustomPrompt="1"/>
          </p:nvPr>
        </p:nvSpPr>
        <p:spPr>
          <a:xfrm>
            <a:off x="832104" y="3886200"/>
            <a:ext cx="7781544" cy="859055"/>
          </a:xfrm>
        </p:spPr>
        <p:txBody>
          <a:bodyPr vert="horz" lIns="91440" tIns="45720" rIns="91440" bIns="45720" rtlCol="0" anchor="b">
            <a:normAutofit/>
          </a:bodyPr>
          <a:lstStyle>
            <a:lvl1pPr>
              <a:defRPr lang="en-GB" sz="5400" b="1" dirty="0">
                <a:solidFill>
                  <a:schemeClr val="bg1"/>
                </a:solidFill>
                <a:latin typeface="+mj-lt"/>
              </a:defRPr>
            </a:lvl1pPr>
          </a:lstStyle>
          <a:p>
            <a:pPr lvl="0"/>
            <a:r>
              <a:rPr lang="en-US" noProof="0"/>
              <a:t>Section Title 01</a:t>
            </a:r>
          </a:p>
        </p:txBody>
      </p:sp>
    </p:spTree>
    <p:extLst>
      <p:ext uri="{BB962C8B-B14F-4D97-AF65-F5344CB8AC3E}">
        <p14:creationId xmlns:p14="http://schemas.microsoft.com/office/powerpoint/2010/main" val="16751974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lt Section Header">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xmlns="" id="{2CDBB6E5-B91E-4946-9390-E8693855103A}"/>
              </a:ext>
            </a:extLst>
          </p:cNvPr>
          <p:cNvSpPr/>
          <p:nvPr userDrawn="1"/>
        </p:nvSpPr>
        <p:spPr>
          <a:xfrm>
            <a:off x="0" y="0"/>
            <a:ext cx="12192000"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4" name="Freeform: Shape 33">
            <a:extLst>
              <a:ext uri="{FF2B5EF4-FFF2-40B4-BE49-F238E27FC236}">
                <a16:creationId xmlns:a16="http://schemas.microsoft.com/office/drawing/2014/main" xmlns="" id="{0C3CC1C9-1FA0-4FE4-8984-4A8B3728D674}"/>
              </a:ext>
            </a:extLst>
          </p:cNvPr>
          <p:cNvSpPr/>
          <p:nvPr userDrawn="1"/>
        </p:nvSpPr>
        <p:spPr>
          <a:xfrm rot="16200000" flipV="1">
            <a:off x="2855762" y="-2473495"/>
            <a:ext cx="6862743" cy="11809733"/>
          </a:xfrm>
          <a:custGeom>
            <a:avLst/>
            <a:gdLst>
              <a:gd name="connsiteX0" fmla="*/ 6862743 w 6862743"/>
              <a:gd name="connsiteY0" fmla="*/ 11809733 h 11809733"/>
              <a:gd name="connsiteX1" fmla="*/ 6862743 w 6862743"/>
              <a:gd name="connsiteY1" fmla="*/ 7708334 h 11809733"/>
              <a:gd name="connsiteX2" fmla="*/ 4147292 w 6862743"/>
              <a:gd name="connsiteY2" fmla="*/ 7708334 h 11809733"/>
              <a:gd name="connsiteX3" fmla="*/ 4147292 w 6862743"/>
              <a:gd name="connsiteY3" fmla="*/ 7708332 h 11809733"/>
              <a:gd name="connsiteX4" fmla="*/ 6862743 w 6862743"/>
              <a:gd name="connsiteY4" fmla="*/ 7708332 h 11809733"/>
              <a:gd name="connsiteX5" fmla="*/ 4147291 w 6862743"/>
              <a:gd name="connsiteY5" fmla="*/ 4987262 h 11809733"/>
              <a:gd name="connsiteX6" fmla="*/ 4147291 w 6862743"/>
              <a:gd name="connsiteY6" fmla="*/ 3835308 h 11809733"/>
              <a:gd name="connsiteX7" fmla="*/ 307017 w 6862743"/>
              <a:gd name="connsiteY7" fmla="*/ 0 h 11809733"/>
              <a:gd name="connsiteX8" fmla="*/ 0 w 6862743"/>
              <a:gd name="connsiteY8" fmla="*/ 0 h 11809733"/>
              <a:gd name="connsiteX9" fmla="*/ 0 w 6862743"/>
              <a:gd name="connsiteY9" fmla="*/ 11809733 h 11809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3" h="11809733">
                <a:moveTo>
                  <a:pt x="6862743" y="11809733"/>
                </a:moveTo>
                <a:lnTo>
                  <a:pt x="6862743" y="7708334"/>
                </a:lnTo>
                <a:lnTo>
                  <a:pt x="4147292" y="7708334"/>
                </a:lnTo>
                <a:lnTo>
                  <a:pt x="4147292" y="7708332"/>
                </a:lnTo>
                <a:lnTo>
                  <a:pt x="6862743" y="7708332"/>
                </a:lnTo>
                <a:lnTo>
                  <a:pt x="4147291" y="4987262"/>
                </a:lnTo>
                <a:lnTo>
                  <a:pt x="4147291" y="3835308"/>
                </a:lnTo>
                <a:lnTo>
                  <a:pt x="307017" y="0"/>
                </a:lnTo>
                <a:lnTo>
                  <a:pt x="0" y="0"/>
                </a:lnTo>
                <a:lnTo>
                  <a:pt x="0" y="11809733"/>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24" name="Freeform: Shape 23">
            <a:extLst>
              <a:ext uri="{FF2B5EF4-FFF2-40B4-BE49-F238E27FC236}">
                <a16:creationId xmlns:a16="http://schemas.microsoft.com/office/drawing/2014/main" xmlns="" id="{8E049265-431E-48DE-B7F7-4959930171DC}"/>
              </a:ext>
            </a:extLst>
          </p:cNvPr>
          <p:cNvSpPr/>
          <p:nvPr userDrawn="1"/>
        </p:nvSpPr>
        <p:spPr>
          <a:xfrm rot="16200000" flipV="1">
            <a:off x="2626806" y="-2626805"/>
            <a:ext cx="6862743" cy="12116353"/>
          </a:xfrm>
          <a:custGeom>
            <a:avLst/>
            <a:gdLst>
              <a:gd name="connsiteX0" fmla="*/ 6853871 w 6853871"/>
              <a:gd name="connsiteY0" fmla="*/ 12116353 h 12116353"/>
              <a:gd name="connsiteX1" fmla="*/ 6853871 w 6853871"/>
              <a:gd name="connsiteY1" fmla="*/ 8014954 h 12116353"/>
              <a:gd name="connsiteX2" fmla="*/ 4141930 w 6853871"/>
              <a:gd name="connsiteY2" fmla="*/ 8014954 h 12116353"/>
              <a:gd name="connsiteX3" fmla="*/ 4141930 w 6853871"/>
              <a:gd name="connsiteY3" fmla="*/ 8014952 h 12116353"/>
              <a:gd name="connsiteX4" fmla="*/ 6853871 w 6853871"/>
              <a:gd name="connsiteY4" fmla="*/ 8014952 h 12116353"/>
              <a:gd name="connsiteX5" fmla="*/ 4141930 w 6853871"/>
              <a:gd name="connsiteY5" fmla="*/ 5293882 h 12116353"/>
              <a:gd name="connsiteX6" fmla="*/ 4141930 w 6853871"/>
              <a:gd name="connsiteY6" fmla="*/ 4141928 h 12116353"/>
              <a:gd name="connsiteX7" fmla="*/ 0 w 6853871"/>
              <a:gd name="connsiteY7" fmla="*/ 0 h 12116353"/>
              <a:gd name="connsiteX8" fmla="*/ 0 w 6853871"/>
              <a:gd name="connsiteY8" fmla="*/ 12116353 h 12116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53871" h="12116353">
                <a:moveTo>
                  <a:pt x="6853871" y="12116353"/>
                </a:moveTo>
                <a:lnTo>
                  <a:pt x="6853871" y="8014954"/>
                </a:lnTo>
                <a:lnTo>
                  <a:pt x="4141930" y="8014954"/>
                </a:lnTo>
                <a:lnTo>
                  <a:pt x="4141930" y="8014952"/>
                </a:lnTo>
                <a:lnTo>
                  <a:pt x="6853871" y="8014952"/>
                </a:lnTo>
                <a:lnTo>
                  <a:pt x="4141930" y="5293882"/>
                </a:lnTo>
                <a:lnTo>
                  <a:pt x="4141930" y="4141928"/>
                </a:lnTo>
                <a:lnTo>
                  <a:pt x="0" y="0"/>
                </a:lnTo>
                <a:lnTo>
                  <a:pt x="0" y="12116353"/>
                </a:lnTo>
                <a:close/>
              </a:path>
            </a:pathLst>
          </a:custGeom>
          <a:pattFill prst="wdUpDiag">
            <a:fgClr>
              <a:schemeClr val="accent2"/>
            </a:fgClr>
            <a:bgClr>
              <a:schemeClr val="accent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5" name="Freeform: Shape 24">
            <a:extLst>
              <a:ext uri="{FF2B5EF4-FFF2-40B4-BE49-F238E27FC236}">
                <a16:creationId xmlns:a16="http://schemas.microsoft.com/office/drawing/2014/main" xmlns="" id="{173E5F2D-1F8E-4DCC-857F-932C6C6539BB}"/>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26" name="Group 25">
            <a:extLst>
              <a:ext uri="{FF2B5EF4-FFF2-40B4-BE49-F238E27FC236}">
                <a16:creationId xmlns:a16="http://schemas.microsoft.com/office/drawing/2014/main" xmlns="" id="{E9318B2B-E019-4078-9EF0-C9D6281AE31B}"/>
              </a:ext>
            </a:extLst>
          </p:cNvPr>
          <p:cNvGrpSpPr/>
          <p:nvPr userDrawn="1"/>
        </p:nvGrpSpPr>
        <p:grpSpPr>
          <a:xfrm>
            <a:off x="9776075" y="2057401"/>
            <a:ext cx="4413559" cy="3934444"/>
            <a:chOff x="9222437" y="1088097"/>
            <a:chExt cx="5433318" cy="4843502"/>
          </a:xfrm>
        </p:grpSpPr>
        <p:sp>
          <p:nvSpPr>
            <p:cNvPr id="27" name="Freeform: Shape 26">
              <a:extLst>
                <a:ext uri="{FF2B5EF4-FFF2-40B4-BE49-F238E27FC236}">
                  <a16:creationId xmlns:a16="http://schemas.microsoft.com/office/drawing/2014/main" xmlns="" id="{D3E625C0-9656-421F-861F-67C8F93362ED}"/>
                </a:ext>
              </a:extLst>
            </p:cNvPr>
            <p:cNvSpPr/>
            <p:nvPr/>
          </p:nvSpPr>
          <p:spPr>
            <a:xfrm rot="2700000">
              <a:off x="9668983" y="1078460"/>
              <a:ext cx="4406148" cy="5299239"/>
            </a:xfrm>
            <a:custGeom>
              <a:avLst/>
              <a:gdLst>
                <a:gd name="connsiteX0" fmla="*/ 0 w 4406148"/>
                <a:gd name="connsiteY0" fmla="*/ 0 h 5299239"/>
                <a:gd name="connsiteX1" fmla="*/ 4406148 w 4406148"/>
                <a:gd name="connsiteY1" fmla="*/ 4406147 h 5299239"/>
                <a:gd name="connsiteX2" fmla="*/ 3513056 w 4406148"/>
                <a:gd name="connsiteY2" fmla="*/ 5299239 h 5299239"/>
                <a:gd name="connsiteX3" fmla="*/ 1 w 4406148"/>
                <a:gd name="connsiteY3" fmla="*/ 5299239 h 5299239"/>
              </a:gdLst>
              <a:ahLst/>
              <a:cxnLst>
                <a:cxn ang="0">
                  <a:pos x="connsiteX0" y="connsiteY0"/>
                </a:cxn>
                <a:cxn ang="0">
                  <a:pos x="connsiteX1" y="connsiteY1"/>
                </a:cxn>
                <a:cxn ang="0">
                  <a:pos x="connsiteX2" y="connsiteY2"/>
                </a:cxn>
                <a:cxn ang="0">
                  <a:pos x="connsiteX3" y="connsiteY3"/>
                </a:cxn>
              </a:cxnLst>
              <a:rect l="l" t="t" r="r" b="b"/>
              <a:pathLst>
                <a:path w="4406148" h="5299239">
                  <a:moveTo>
                    <a:pt x="0" y="0"/>
                  </a:moveTo>
                  <a:lnTo>
                    <a:pt x="4406148" y="4406147"/>
                  </a:lnTo>
                  <a:lnTo>
                    <a:pt x="3513056" y="5299239"/>
                  </a:lnTo>
                  <a:lnTo>
                    <a:pt x="1" y="5299239"/>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28" name="Freeform: Shape 27">
              <a:extLst>
                <a:ext uri="{FF2B5EF4-FFF2-40B4-BE49-F238E27FC236}">
                  <a16:creationId xmlns:a16="http://schemas.microsoft.com/office/drawing/2014/main" xmlns="" id="{49F8E490-C6E3-4D00-866F-CD85DD88996E}"/>
                </a:ext>
              </a:extLst>
            </p:cNvPr>
            <p:cNvSpPr/>
            <p:nvPr/>
          </p:nvSpPr>
          <p:spPr>
            <a:xfrm rot="8100000" flipH="1">
              <a:off x="9583575" y="1088097"/>
              <a:ext cx="5072180" cy="4843502"/>
            </a:xfrm>
            <a:custGeom>
              <a:avLst/>
              <a:gdLst>
                <a:gd name="connsiteX0" fmla="*/ 5072180 w 5072180"/>
                <a:gd name="connsiteY0" fmla="*/ 4843501 h 4843502"/>
                <a:gd name="connsiteX1" fmla="*/ 228679 w 5072180"/>
                <a:gd name="connsiteY1" fmla="*/ 0 h 4843502"/>
                <a:gd name="connsiteX2" fmla="*/ 1 w 5072180"/>
                <a:gd name="connsiteY2" fmla="*/ 228678 h 4843502"/>
                <a:gd name="connsiteX3" fmla="*/ 0 w 5072180"/>
                <a:gd name="connsiteY3" fmla="*/ 4843502 h 4843502"/>
              </a:gdLst>
              <a:ahLst/>
              <a:cxnLst>
                <a:cxn ang="0">
                  <a:pos x="connsiteX0" y="connsiteY0"/>
                </a:cxn>
                <a:cxn ang="0">
                  <a:pos x="connsiteX1" y="connsiteY1"/>
                </a:cxn>
                <a:cxn ang="0">
                  <a:pos x="connsiteX2" y="connsiteY2"/>
                </a:cxn>
                <a:cxn ang="0">
                  <a:pos x="connsiteX3" y="connsiteY3"/>
                </a:cxn>
              </a:cxnLst>
              <a:rect l="l" t="t" r="r" b="b"/>
              <a:pathLst>
                <a:path w="5072180" h="4843502">
                  <a:moveTo>
                    <a:pt x="5072180" y="4843501"/>
                  </a:moveTo>
                  <a:lnTo>
                    <a:pt x="228679" y="0"/>
                  </a:lnTo>
                  <a:lnTo>
                    <a:pt x="1" y="228678"/>
                  </a:lnTo>
                  <a:lnTo>
                    <a:pt x="0" y="4843502"/>
                  </a:lnTo>
                  <a:close/>
                </a:path>
              </a:pathLst>
            </a:custGeom>
            <a:pattFill prst="wdDnDiag">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grpSp>
      <p:sp>
        <p:nvSpPr>
          <p:cNvPr id="29" name="Freeform: Shape 28">
            <a:extLst>
              <a:ext uri="{FF2B5EF4-FFF2-40B4-BE49-F238E27FC236}">
                <a16:creationId xmlns:a16="http://schemas.microsoft.com/office/drawing/2014/main" xmlns="" id="{EE8F5B31-1523-46AE-9455-C33DFC1BDDE0}"/>
              </a:ext>
            </a:extLst>
          </p:cNvPr>
          <p:cNvSpPr/>
          <p:nvPr userDrawn="1"/>
        </p:nvSpPr>
        <p:spPr>
          <a:xfrm rot="2700000">
            <a:off x="11438585" y="5665752"/>
            <a:ext cx="877778" cy="1755556"/>
          </a:xfrm>
          <a:custGeom>
            <a:avLst/>
            <a:gdLst>
              <a:gd name="connsiteX0" fmla="*/ 0 w 877778"/>
              <a:gd name="connsiteY0" fmla="*/ 0 h 1755556"/>
              <a:gd name="connsiteX1" fmla="*/ 877778 w 877778"/>
              <a:gd name="connsiteY1" fmla="*/ 877778 h 1755556"/>
              <a:gd name="connsiteX2" fmla="*/ 0 w 877778"/>
              <a:gd name="connsiteY2" fmla="*/ 1755556 h 1755556"/>
            </a:gdLst>
            <a:ahLst/>
            <a:cxnLst>
              <a:cxn ang="0">
                <a:pos x="connsiteX0" y="connsiteY0"/>
              </a:cxn>
              <a:cxn ang="0">
                <a:pos x="connsiteX1" y="connsiteY1"/>
              </a:cxn>
              <a:cxn ang="0">
                <a:pos x="connsiteX2" y="connsiteY2"/>
              </a:cxn>
            </a:cxnLst>
            <a:rect l="l" t="t" r="r" b="b"/>
            <a:pathLst>
              <a:path w="877778" h="1755556">
                <a:moveTo>
                  <a:pt x="0" y="0"/>
                </a:moveTo>
                <a:lnTo>
                  <a:pt x="877778" y="877778"/>
                </a:lnTo>
                <a:lnTo>
                  <a:pt x="0" y="1755556"/>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30" name="Freeform: Shape 29">
            <a:extLst>
              <a:ext uri="{FF2B5EF4-FFF2-40B4-BE49-F238E27FC236}">
                <a16:creationId xmlns:a16="http://schemas.microsoft.com/office/drawing/2014/main" xmlns="" id="{5D17048F-C2E1-4775-BC32-50BD6219F89D}"/>
              </a:ext>
            </a:extLst>
          </p:cNvPr>
          <p:cNvSpPr/>
          <p:nvPr userDrawn="1"/>
        </p:nvSpPr>
        <p:spPr>
          <a:xfrm rot="8100000" flipH="1">
            <a:off x="10582265" y="5841410"/>
            <a:ext cx="2372348" cy="1186174"/>
          </a:xfrm>
          <a:custGeom>
            <a:avLst/>
            <a:gdLst>
              <a:gd name="connsiteX0" fmla="*/ 2372348 w 2372348"/>
              <a:gd name="connsiteY0" fmla="*/ 1186174 h 1186174"/>
              <a:gd name="connsiteX1" fmla="*/ 1186174 w 2372348"/>
              <a:gd name="connsiteY1" fmla="*/ 0 h 1186174"/>
              <a:gd name="connsiteX2" fmla="*/ 0 w 2372348"/>
              <a:gd name="connsiteY2" fmla="*/ 1186174 h 1186174"/>
            </a:gdLst>
            <a:ahLst/>
            <a:cxnLst>
              <a:cxn ang="0">
                <a:pos x="connsiteX0" y="connsiteY0"/>
              </a:cxn>
              <a:cxn ang="0">
                <a:pos x="connsiteX1" y="connsiteY1"/>
              </a:cxn>
              <a:cxn ang="0">
                <a:pos x="connsiteX2" y="connsiteY2"/>
              </a:cxn>
            </a:cxnLst>
            <a:rect l="l" t="t" r="r" b="b"/>
            <a:pathLst>
              <a:path w="2372348" h="1186174">
                <a:moveTo>
                  <a:pt x="2372348" y="1186174"/>
                </a:moveTo>
                <a:lnTo>
                  <a:pt x="1186174" y="0"/>
                </a:lnTo>
                <a:lnTo>
                  <a:pt x="0" y="1186174"/>
                </a:lnTo>
                <a:close/>
              </a:path>
            </a:pathLst>
          </a:custGeom>
          <a:pattFill prst="wdUpDiag">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grpSp>
        <p:nvGrpSpPr>
          <p:cNvPr id="31" name="Group 30">
            <a:extLst>
              <a:ext uri="{FF2B5EF4-FFF2-40B4-BE49-F238E27FC236}">
                <a16:creationId xmlns:a16="http://schemas.microsoft.com/office/drawing/2014/main" xmlns="" id="{EAB002AA-4848-49C8-A834-036F860C79A3}"/>
              </a:ext>
            </a:extLst>
          </p:cNvPr>
          <p:cNvGrpSpPr/>
          <p:nvPr userDrawn="1"/>
        </p:nvGrpSpPr>
        <p:grpSpPr>
          <a:xfrm rot="16200000" flipH="1">
            <a:off x="9913705" y="6257994"/>
            <a:ext cx="1052473" cy="1209445"/>
            <a:chOff x="10800165" y="7142066"/>
            <a:chExt cx="2775293" cy="3189215"/>
          </a:xfrm>
        </p:grpSpPr>
        <p:sp>
          <p:nvSpPr>
            <p:cNvPr id="32" name="Freeform: Shape 31">
              <a:extLst>
                <a:ext uri="{FF2B5EF4-FFF2-40B4-BE49-F238E27FC236}">
                  <a16:creationId xmlns:a16="http://schemas.microsoft.com/office/drawing/2014/main" xmlns="" id="{14B187A8-7F8D-469D-A03B-4F835A5746DE}"/>
                </a:ext>
              </a:extLst>
            </p:cNvPr>
            <p:cNvSpPr/>
            <p:nvPr/>
          </p:nvSpPr>
          <p:spPr>
            <a:xfrm rot="2700000">
              <a:off x="10800166" y="7555988"/>
              <a:ext cx="2775292" cy="277529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3" name="Freeform: Shape 32">
              <a:extLst>
                <a:ext uri="{FF2B5EF4-FFF2-40B4-BE49-F238E27FC236}">
                  <a16:creationId xmlns:a16="http://schemas.microsoft.com/office/drawing/2014/main" xmlns="" id="{03D871D1-A11A-48FB-82A8-8D61AB5CB85C}"/>
                </a:ext>
              </a:extLst>
            </p:cNvPr>
            <p:cNvSpPr/>
            <p:nvPr/>
          </p:nvSpPr>
          <p:spPr>
            <a:xfrm rot="8100000" flipH="1">
              <a:off x="10811837" y="7142066"/>
              <a:ext cx="2751954" cy="2751955"/>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wdDnDiag">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 name="Title 1">
            <a:extLst>
              <a:ext uri="{FF2B5EF4-FFF2-40B4-BE49-F238E27FC236}">
                <a16:creationId xmlns:a16="http://schemas.microsoft.com/office/drawing/2014/main" xmlns="" id="{42374B20-3E42-44AF-BEF1-8AB33067395C}"/>
              </a:ext>
            </a:extLst>
          </p:cNvPr>
          <p:cNvSpPr>
            <a:spLocks noGrp="1"/>
          </p:cNvSpPr>
          <p:nvPr>
            <p:ph type="title" hasCustomPrompt="1"/>
          </p:nvPr>
        </p:nvSpPr>
        <p:spPr>
          <a:xfrm>
            <a:off x="832104" y="3886200"/>
            <a:ext cx="7781544" cy="859055"/>
          </a:xfrm>
        </p:spPr>
        <p:txBody>
          <a:bodyPr vert="horz" lIns="91440" tIns="45720" rIns="91440" bIns="45720" rtlCol="0" anchor="b">
            <a:normAutofit/>
          </a:bodyPr>
          <a:lstStyle>
            <a:lvl1pPr>
              <a:defRPr lang="en-GB" sz="5400" b="1" dirty="0">
                <a:solidFill>
                  <a:schemeClr val="bg1"/>
                </a:solidFill>
                <a:latin typeface="+mj-lt"/>
              </a:defRPr>
            </a:lvl1pPr>
          </a:lstStyle>
          <a:p>
            <a:pPr lvl="0"/>
            <a:r>
              <a:rPr lang="en-US" noProof="0"/>
              <a:t>Section Title 01</a:t>
            </a:r>
          </a:p>
        </p:txBody>
      </p:sp>
      <p:sp>
        <p:nvSpPr>
          <p:cNvPr id="3" name="Text Placeholder 2">
            <a:extLst>
              <a:ext uri="{FF2B5EF4-FFF2-40B4-BE49-F238E27FC236}">
                <a16:creationId xmlns:a16="http://schemas.microsoft.com/office/drawing/2014/main" xmlns="" id="{5E194264-A3F5-42E2-9A63-DCCED0457E1B}"/>
              </a:ext>
            </a:extLst>
          </p:cNvPr>
          <p:cNvSpPr>
            <a:spLocks noGrp="1"/>
          </p:cNvSpPr>
          <p:nvPr>
            <p:ph type="body" idx="1"/>
          </p:nvPr>
        </p:nvSpPr>
        <p:spPr>
          <a:xfrm>
            <a:off x="831850" y="4754880"/>
            <a:ext cx="6803136" cy="365760"/>
          </a:xfrm>
        </p:spPr>
        <p:txBody>
          <a:bodyPr vert="horz" lIns="91440" tIns="45720" rIns="91440" bIns="45720" rtlCol="0">
            <a:normAutofit/>
          </a:bodyPr>
          <a:lstStyle>
            <a:lvl1pPr marL="0" indent="0">
              <a:buNone/>
              <a:defRPr lang="en-US" sz="1600" spc="300">
                <a:solidFill>
                  <a:schemeClr val="accent1">
                    <a:lumMod val="20000"/>
                    <a:lumOff val="80000"/>
                  </a:schemeClr>
                </a:solidFill>
                <a:latin typeface="+mn-lt"/>
                <a:cs typeface="Arial" panose="020B0604020202020204" pitchFamily="34" charset="0"/>
              </a:defRPr>
            </a:lvl1pPr>
          </a:lstStyle>
          <a:p>
            <a:pPr marL="228600" lvl="0" indent="-228600"/>
            <a:r>
              <a:rPr lang="en-US" noProof="0" smtClean="0"/>
              <a:t>Click to edit Master text styles</a:t>
            </a:r>
          </a:p>
        </p:txBody>
      </p:sp>
      <p:sp>
        <p:nvSpPr>
          <p:cNvPr id="35" name="Slide Number Placeholder 4">
            <a:extLst>
              <a:ext uri="{FF2B5EF4-FFF2-40B4-BE49-F238E27FC236}">
                <a16:creationId xmlns:a16="http://schemas.microsoft.com/office/drawing/2014/main" xmlns="" id="{6F73F836-940E-4B65-A29C-D0869263C935}"/>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Tree>
    <p:extLst>
      <p:ext uri="{BB962C8B-B14F-4D97-AF65-F5344CB8AC3E}">
        <p14:creationId xmlns:p14="http://schemas.microsoft.com/office/powerpoint/2010/main" val="35114788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xmlns="" id="{2CDBB6E5-B91E-4946-9390-E8693855103A}"/>
              </a:ext>
            </a:extLst>
          </p:cNvPr>
          <p:cNvSpPr/>
          <p:nvPr userDrawn="1"/>
        </p:nvSpPr>
        <p:spPr>
          <a:xfrm>
            <a:off x="0" y="0"/>
            <a:ext cx="12192000"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4" name="Freeform: Shape 33">
            <a:extLst>
              <a:ext uri="{FF2B5EF4-FFF2-40B4-BE49-F238E27FC236}">
                <a16:creationId xmlns:a16="http://schemas.microsoft.com/office/drawing/2014/main" xmlns="" id="{0C3CC1C9-1FA0-4FE4-8984-4A8B3728D674}"/>
              </a:ext>
            </a:extLst>
          </p:cNvPr>
          <p:cNvSpPr/>
          <p:nvPr userDrawn="1"/>
        </p:nvSpPr>
        <p:spPr>
          <a:xfrm rot="16200000" flipV="1">
            <a:off x="2855762" y="-2473495"/>
            <a:ext cx="6862743" cy="11809733"/>
          </a:xfrm>
          <a:custGeom>
            <a:avLst/>
            <a:gdLst>
              <a:gd name="connsiteX0" fmla="*/ 6862743 w 6862743"/>
              <a:gd name="connsiteY0" fmla="*/ 11809733 h 11809733"/>
              <a:gd name="connsiteX1" fmla="*/ 6862743 w 6862743"/>
              <a:gd name="connsiteY1" fmla="*/ 7708334 h 11809733"/>
              <a:gd name="connsiteX2" fmla="*/ 4147292 w 6862743"/>
              <a:gd name="connsiteY2" fmla="*/ 7708334 h 11809733"/>
              <a:gd name="connsiteX3" fmla="*/ 4147292 w 6862743"/>
              <a:gd name="connsiteY3" fmla="*/ 7708332 h 11809733"/>
              <a:gd name="connsiteX4" fmla="*/ 6862743 w 6862743"/>
              <a:gd name="connsiteY4" fmla="*/ 7708332 h 11809733"/>
              <a:gd name="connsiteX5" fmla="*/ 4147291 w 6862743"/>
              <a:gd name="connsiteY5" fmla="*/ 4987262 h 11809733"/>
              <a:gd name="connsiteX6" fmla="*/ 4147291 w 6862743"/>
              <a:gd name="connsiteY6" fmla="*/ 3835308 h 11809733"/>
              <a:gd name="connsiteX7" fmla="*/ 307017 w 6862743"/>
              <a:gd name="connsiteY7" fmla="*/ 0 h 11809733"/>
              <a:gd name="connsiteX8" fmla="*/ 0 w 6862743"/>
              <a:gd name="connsiteY8" fmla="*/ 0 h 11809733"/>
              <a:gd name="connsiteX9" fmla="*/ 0 w 6862743"/>
              <a:gd name="connsiteY9" fmla="*/ 11809733 h 11809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3" h="11809733">
                <a:moveTo>
                  <a:pt x="6862743" y="11809733"/>
                </a:moveTo>
                <a:lnTo>
                  <a:pt x="6862743" y="7708334"/>
                </a:lnTo>
                <a:lnTo>
                  <a:pt x="4147292" y="7708334"/>
                </a:lnTo>
                <a:lnTo>
                  <a:pt x="4147292" y="7708332"/>
                </a:lnTo>
                <a:lnTo>
                  <a:pt x="6862743" y="7708332"/>
                </a:lnTo>
                <a:lnTo>
                  <a:pt x="4147291" y="4987262"/>
                </a:lnTo>
                <a:lnTo>
                  <a:pt x="4147291" y="3835308"/>
                </a:lnTo>
                <a:lnTo>
                  <a:pt x="307017" y="0"/>
                </a:lnTo>
                <a:lnTo>
                  <a:pt x="0" y="0"/>
                </a:lnTo>
                <a:lnTo>
                  <a:pt x="0" y="11809733"/>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24" name="Freeform: Shape 23">
            <a:extLst>
              <a:ext uri="{FF2B5EF4-FFF2-40B4-BE49-F238E27FC236}">
                <a16:creationId xmlns:a16="http://schemas.microsoft.com/office/drawing/2014/main" xmlns="" id="{8E049265-431E-48DE-B7F7-4959930171DC}"/>
              </a:ext>
            </a:extLst>
          </p:cNvPr>
          <p:cNvSpPr/>
          <p:nvPr userDrawn="1"/>
        </p:nvSpPr>
        <p:spPr>
          <a:xfrm rot="16200000" flipV="1">
            <a:off x="2626806" y="-2626805"/>
            <a:ext cx="6862743" cy="12116353"/>
          </a:xfrm>
          <a:custGeom>
            <a:avLst/>
            <a:gdLst>
              <a:gd name="connsiteX0" fmla="*/ 6853871 w 6853871"/>
              <a:gd name="connsiteY0" fmla="*/ 12116353 h 12116353"/>
              <a:gd name="connsiteX1" fmla="*/ 6853871 w 6853871"/>
              <a:gd name="connsiteY1" fmla="*/ 8014954 h 12116353"/>
              <a:gd name="connsiteX2" fmla="*/ 4141930 w 6853871"/>
              <a:gd name="connsiteY2" fmla="*/ 8014954 h 12116353"/>
              <a:gd name="connsiteX3" fmla="*/ 4141930 w 6853871"/>
              <a:gd name="connsiteY3" fmla="*/ 8014952 h 12116353"/>
              <a:gd name="connsiteX4" fmla="*/ 6853871 w 6853871"/>
              <a:gd name="connsiteY4" fmla="*/ 8014952 h 12116353"/>
              <a:gd name="connsiteX5" fmla="*/ 4141930 w 6853871"/>
              <a:gd name="connsiteY5" fmla="*/ 5293882 h 12116353"/>
              <a:gd name="connsiteX6" fmla="*/ 4141930 w 6853871"/>
              <a:gd name="connsiteY6" fmla="*/ 4141928 h 12116353"/>
              <a:gd name="connsiteX7" fmla="*/ 0 w 6853871"/>
              <a:gd name="connsiteY7" fmla="*/ 0 h 12116353"/>
              <a:gd name="connsiteX8" fmla="*/ 0 w 6853871"/>
              <a:gd name="connsiteY8" fmla="*/ 12116353 h 12116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53871" h="12116353">
                <a:moveTo>
                  <a:pt x="6853871" y="12116353"/>
                </a:moveTo>
                <a:lnTo>
                  <a:pt x="6853871" y="8014954"/>
                </a:lnTo>
                <a:lnTo>
                  <a:pt x="4141930" y="8014954"/>
                </a:lnTo>
                <a:lnTo>
                  <a:pt x="4141930" y="8014952"/>
                </a:lnTo>
                <a:lnTo>
                  <a:pt x="6853871" y="8014952"/>
                </a:lnTo>
                <a:lnTo>
                  <a:pt x="4141930" y="5293882"/>
                </a:lnTo>
                <a:lnTo>
                  <a:pt x="4141930" y="4141928"/>
                </a:lnTo>
                <a:lnTo>
                  <a:pt x="0" y="0"/>
                </a:lnTo>
                <a:lnTo>
                  <a:pt x="0" y="12116353"/>
                </a:lnTo>
                <a:close/>
              </a:path>
            </a:pathLst>
          </a:custGeom>
          <a:pattFill prst="wdUpDiag">
            <a:fgClr>
              <a:schemeClr val="accent2"/>
            </a:fgClr>
            <a:bgClr>
              <a:schemeClr val="accent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5" name="Freeform: Shape 24">
            <a:extLst>
              <a:ext uri="{FF2B5EF4-FFF2-40B4-BE49-F238E27FC236}">
                <a16:creationId xmlns:a16="http://schemas.microsoft.com/office/drawing/2014/main" xmlns="" id="{173E5F2D-1F8E-4DCC-857F-932C6C6539BB}"/>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Oval 3">
            <a:extLst>
              <a:ext uri="{FF2B5EF4-FFF2-40B4-BE49-F238E27FC236}">
                <a16:creationId xmlns:a16="http://schemas.microsoft.com/office/drawing/2014/main" xmlns="" id="{ECB4C115-EFF9-405C-98BE-F4077B9730D0}"/>
              </a:ext>
            </a:extLst>
          </p:cNvPr>
          <p:cNvSpPr/>
          <p:nvPr userDrawn="1"/>
        </p:nvSpPr>
        <p:spPr>
          <a:xfrm>
            <a:off x="533399" y="914400"/>
            <a:ext cx="1944914" cy="1944914"/>
          </a:xfrm>
          <a:prstGeom prst="ellipse">
            <a:avLst/>
          </a:prstGeom>
          <a:solidFill>
            <a:schemeClr val="accent1">
              <a:lumMod val="50000"/>
            </a:schemeClr>
          </a:solidFill>
          <a:ln w="76200">
            <a:solidFill>
              <a:schemeClr val="accent1">
                <a:alpha val="5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8" name="Title 1">
            <a:extLst>
              <a:ext uri="{FF2B5EF4-FFF2-40B4-BE49-F238E27FC236}">
                <a16:creationId xmlns:a16="http://schemas.microsoft.com/office/drawing/2014/main" xmlns="" id="{C9A300DD-BB54-44ED-A7E4-01CD41EC930F}"/>
              </a:ext>
            </a:extLst>
          </p:cNvPr>
          <p:cNvSpPr txBox="1">
            <a:spLocks/>
          </p:cNvSpPr>
          <p:nvPr userDrawn="1"/>
        </p:nvSpPr>
        <p:spPr>
          <a:xfrm>
            <a:off x="956993" y="923305"/>
            <a:ext cx="1005115" cy="2859313"/>
          </a:xfrm>
          <a:prstGeom prst="rect">
            <a:avLst/>
          </a:prstGeom>
        </p:spPr>
        <p:txBody>
          <a:bodyPr vert="horz" lIns="91440" tIns="45720" rIns="91440" bIns="45720" rtlCol="0" anchor="t">
            <a:noAutofit/>
          </a:bodyPr>
          <a:lstStyle>
            <a:lvl1pPr algn="l" defTabSz="914400" rtl="0" eaLnBrk="1" latinLnBrk="0" hangingPunct="1">
              <a:lnSpc>
                <a:spcPct val="100000"/>
              </a:lnSpc>
              <a:spcBef>
                <a:spcPct val="0"/>
              </a:spcBef>
              <a:buNone/>
              <a:defRPr lang="en-GB" sz="3600" b="0" i="0" kern="1200" dirty="0">
                <a:solidFill>
                  <a:schemeClr val="bg1"/>
                </a:solidFill>
                <a:latin typeface="Trebuchet MS" panose="020B0603020202020204" pitchFamily="34" charset="0"/>
                <a:ea typeface="+mj-ea"/>
                <a:cs typeface="+mj-cs"/>
              </a:defRPr>
            </a:lvl1pPr>
          </a:lstStyle>
          <a:p>
            <a:pPr algn="ctr"/>
            <a:r>
              <a:rPr lang="en-US" sz="18400" noProof="0" dirty="0">
                <a:solidFill>
                  <a:schemeClr val="accent1">
                    <a:lumMod val="60000"/>
                    <a:lumOff val="40000"/>
                  </a:schemeClr>
                </a:solidFill>
                <a:latin typeface="+mj-lt"/>
              </a:rPr>
              <a:t>“</a:t>
            </a:r>
          </a:p>
        </p:txBody>
      </p:sp>
      <p:sp>
        <p:nvSpPr>
          <p:cNvPr id="2" name="Title 1">
            <a:extLst>
              <a:ext uri="{FF2B5EF4-FFF2-40B4-BE49-F238E27FC236}">
                <a16:creationId xmlns:a16="http://schemas.microsoft.com/office/drawing/2014/main" xmlns="" id="{42374B20-3E42-44AF-BEF1-8AB33067395C}"/>
              </a:ext>
            </a:extLst>
          </p:cNvPr>
          <p:cNvSpPr>
            <a:spLocks noGrp="1"/>
          </p:cNvSpPr>
          <p:nvPr>
            <p:ph type="title" hasCustomPrompt="1"/>
          </p:nvPr>
        </p:nvSpPr>
        <p:spPr>
          <a:xfrm>
            <a:off x="533399" y="3200400"/>
            <a:ext cx="7551057" cy="2859313"/>
          </a:xfrm>
        </p:spPr>
        <p:txBody>
          <a:bodyPr vert="horz" lIns="91440" tIns="45720" rIns="91440" bIns="45720" rtlCol="0" anchor="t">
            <a:normAutofit/>
          </a:bodyPr>
          <a:lstStyle>
            <a:lvl1pPr>
              <a:lnSpc>
                <a:spcPct val="100000"/>
              </a:lnSpc>
              <a:defRPr lang="en-GB" sz="3200" b="0" i="0" dirty="0">
                <a:solidFill>
                  <a:schemeClr val="bg1"/>
                </a:solidFill>
                <a:latin typeface="+mj-lt"/>
              </a:defRPr>
            </a:lvl1pPr>
          </a:lstStyle>
          <a:p>
            <a:pPr lvl="0"/>
            <a:r>
              <a:rPr lang="en-US" noProof="0"/>
              <a:t>Quote</a:t>
            </a:r>
          </a:p>
        </p:txBody>
      </p:sp>
      <p:sp>
        <p:nvSpPr>
          <p:cNvPr id="19" name="Slide Number Placeholder 4">
            <a:extLst>
              <a:ext uri="{FF2B5EF4-FFF2-40B4-BE49-F238E27FC236}">
                <a16:creationId xmlns:a16="http://schemas.microsoft.com/office/drawing/2014/main" xmlns="" id="{A4E6C1FF-5925-42B3-B7F9-0A0031BDAD30}"/>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Tree>
    <p:extLst>
      <p:ext uri="{BB962C8B-B14F-4D97-AF65-F5344CB8AC3E}">
        <p14:creationId xmlns:p14="http://schemas.microsoft.com/office/powerpoint/2010/main" val="17531698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 Text">
    <p:bg>
      <p:bgPr>
        <a:solidFill>
          <a:schemeClr val="accent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xmlns=""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a16="http://schemas.microsoft.com/office/drawing/2014/main" xmlns=""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8" name="Freeform: Shape 7">
            <a:extLst>
              <a:ext uri="{FF2B5EF4-FFF2-40B4-BE49-F238E27FC236}">
                <a16:creationId xmlns:a16="http://schemas.microsoft.com/office/drawing/2014/main" xmlns=""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xmlns=""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smtClean="0"/>
              <a:t>Click to edit Master title style</a:t>
            </a:r>
            <a:endParaRPr lang="en-US" noProof="0"/>
          </a:p>
        </p:txBody>
      </p:sp>
      <p:sp>
        <p:nvSpPr>
          <p:cNvPr id="5" name="Slide Number Placeholder 4">
            <a:extLst>
              <a:ext uri="{FF2B5EF4-FFF2-40B4-BE49-F238E27FC236}">
                <a16:creationId xmlns:a16="http://schemas.microsoft.com/office/drawing/2014/main" xmlns=""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grpSp>
        <p:nvGrpSpPr>
          <p:cNvPr id="15" name="Group 14">
            <a:extLst>
              <a:ext uri="{FF2B5EF4-FFF2-40B4-BE49-F238E27FC236}">
                <a16:creationId xmlns:a16="http://schemas.microsoft.com/office/drawing/2014/main" xmlns=""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a16="http://schemas.microsoft.com/office/drawing/2014/main" xmlns=""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Freeform: Shape 16">
              <a:extLst>
                <a:ext uri="{FF2B5EF4-FFF2-40B4-BE49-F238E27FC236}">
                  <a16:creationId xmlns:a16="http://schemas.microsoft.com/office/drawing/2014/main" xmlns=""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3" name="Text Placeholder 22">
            <a:extLst>
              <a:ext uri="{FF2B5EF4-FFF2-40B4-BE49-F238E27FC236}">
                <a16:creationId xmlns:a16="http://schemas.microsoft.com/office/drawing/2014/main" xmlns="" id="{03618670-D1E4-466C-BDB5-FC890AC31457}"/>
              </a:ext>
            </a:extLst>
          </p:cNvPr>
          <p:cNvSpPr>
            <a:spLocks noGrp="1"/>
          </p:cNvSpPr>
          <p:nvPr>
            <p:ph type="body" sz="quarter" idx="13"/>
          </p:nvPr>
        </p:nvSpPr>
        <p:spPr>
          <a:xfrm>
            <a:off x="444500" y="1625385"/>
            <a:ext cx="6718300" cy="4093243"/>
          </a:xfrm>
        </p:spPr>
        <p:txBody>
          <a:bodyPr>
            <a:noAutofit/>
          </a:bodyPr>
          <a:lstStyle>
            <a:lvl1pPr>
              <a:lnSpc>
                <a:spcPct val="100000"/>
              </a:lnSpc>
              <a:spcBef>
                <a:spcPts val="600"/>
              </a:spcBef>
              <a:spcAft>
                <a:spcPts val="400"/>
              </a:spcAft>
              <a:defRPr sz="1600">
                <a:solidFill>
                  <a:schemeClr val="bg1"/>
                </a:solidFill>
                <a:latin typeface="+mn-lt"/>
                <a:cs typeface="Arial" panose="020B0604020202020204" pitchFamily="34" charset="0"/>
              </a:defRPr>
            </a:lvl1pPr>
            <a:lvl2pPr>
              <a:lnSpc>
                <a:spcPct val="100000"/>
              </a:lnSpc>
              <a:spcBef>
                <a:spcPts val="600"/>
              </a:spcBef>
              <a:spcAft>
                <a:spcPts val="400"/>
              </a:spcAft>
              <a:defRPr sz="1400">
                <a:solidFill>
                  <a:schemeClr val="bg1"/>
                </a:solidFill>
                <a:latin typeface="+mn-lt"/>
                <a:cs typeface="Arial" panose="020B0604020202020204" pitchFamily="34" charset="0"/>
              </a:defRPr>
            </a:lvl2pPr>
            <a:lvl3pPr>
              <a:lnSpc>
                <a:spcPct val="100000"/>
              </a:lnSpc>
              <a:spcBef>
                <a:spcPts val="600"/>
              </a:spcBef>
              <a:spcAft>
                <a:spcPts val="400"/>
              </a:spcAft>
              <a:defRPr sz="1200">
                <a:solidFill>
                  <a:schemeClr val="bg1"/>
                </a:solidFill>
                <a:latin typeface="+mn-lt"/>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en-US" noProof="0" smtClean="0"/>
              <a:t>Click to edit Master text styles</a:t>
            </a:r>
          </a:p>
          <a:p>
            <a:pPr lvl="1"/>
            <a:r>
              <a:rPr lang="en-US" noProof="0" smtClean="0"/>
              <a:t>Second level</a:t>
            </a:r>
          </a:p>
          <a:p>
            <a:pPr lvl="2"/>
            <a:r>
              <a:rPr lang="en-US" noProof="0" smtClean="0"/>
              <a:t>Third level</a:t>
            </a:r>
          </a:p>
        </p:txBody>
      </p:sp>
    </p:spTree>
    <p:extLst>
      <p:ext uri="{BB962C8B-B14F-4D97-AF65-F5344CB8AC3E}">
        <p14:creationId xmlns:p14="http://schemas.microsoft.com/office/powerpoint/2010/main" val="2745748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chemeClr val="accent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xmlns=""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a16="http://schemas.microsoft.com/office/drawing/2014/main" xmlns=""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8" name="Freeform: Shape 17">
            <a:extLst>
              <a:ext uri="{FF2B5EF4-FFF2-40B4-BE49-F238E27FC236}">
                <a16:creationId xmlns:a16="http://schemas.microsoft.com/office/drawing/2014/main" xmlns="" id="{E37145E9-AC61-47D5-9288-8789940F81B6}"/>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2" name="Freeform: Shape 11">
            <a:extLst>
              <a:ext uri="{FF2B5EF4-FFF2-40B4-BE49-F238E27FC236}">
                <a16:creationId xmlns:a16="http://schemas.microsoft.com/office/drawing/2014/main" xmlns="" id="{A5E2B3ED-9A49-40A7-B8A3-62595FE513F9}"/>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eform: Shape 7">
            <a:extLst>
              <a:ext uri="{FF2B5EF4-FFF2-40B4-BE49-F238E27FC236}">
                <a16:creationId xmlns:a16="http://schemas.microsoft.com/office/drawing/2014/main" xmlns=""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xmlns=""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smtClean="0"/>
              <a:t>Click to edit Master title style</a:t>
            </a:r>
            <a:endParaRPr lang="en-US" noProof="0"/>
          </a:p>
        </p:txBody>
      </p:sp>
      <p:grpSp>
        <p:nvGrpSpPr>
          <p:cNvPr id="15" name="Group 14">
            <a:extLst>
              <a:ext uri="{FF2B5EF4-FFF2-40B4-BE49-F238E27FC236}">
                <a16:creationId xmlns:a16="http://schemas.microsoft.com/office/drawing/2014/main" xmlns=""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a16="http://schemas.microsoft.com/office/drawing/2014/main" xmlns=""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Freeform: Shape 16">
              <a:extLst>
                <a:ext uri="{FF2B5EF4-FFF2-40B4-BE49-F238E27FC236}">
                  <a16:creationId xmlns:a16="http://schemas.microsoft.com/office/drawing/2014/main" xmlns=""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6" name="Group 5">
            <a:extLst>
              <a:ext uri="{FF2B5EF4-FFF2-40B4-BE49-F238E27FC236}">
                <a16:creationId xmlns:a16="http://schemas.microsoft.com/office/drawing/2014/main" xmlns="" id="{D9EBF8BB-A805-4DDB-B459-082F99815B95}"/>
              </a:ext>
            </a:extLst>
          </p:cNvPr>
          <p:cNvGrpSpPr/>
          <p:nvPr userDrawn="1"/>
        </p:nvGrpSpPr>
        <p:grpSpPr>
          <a:xfrm>
            <a:off x="-1" y="1357409"/>
            <a:ext cx="12192001" cy="4846320"/>
            <a:chOff x="-1" y="1357409"/>
            <a:chExt cx="12192001" cy="4917518"/>
          </a:xfrm>
        </p:grpSpPr>
        <p:sp>
          <p:nvSpPr>
            <p:cNvPr id="19" name="Rectangle: Single Corner Snipped 18">
              <a:extLst>
                <a:ext uri="{FF2B5EF4-FFF2-40B4-BE49-F238E27FC236}">
                  <a16:creationId xmlns:a16="http://schemas.microsoft.com/office/drawing/2014/main" xmlns="" id="{5D638788-DD47-45E7-939A-FA108A818173}"/>
                </a:ext>
              </a:extLst>
            </p:cNvPr>
            <p:cNvSpPr/>
            <p:nvPr userDrawn="1"/>
          </p:nvSpPr>
          <p:spPr>
            <a:xfrm flipV="1">
              <a:off x="-1" y="1357409"/>
              <a:ext cx="12192000" cy="4917518"/>
            </a:xfrm>
            <a:prstGeom prst="snip1Rect">
              <a:avLst>
                <a:gd name="adj" fmla="val 0"/>
              </a:avLst>
            </a:prstGeom>
            <a:pattFill prst="dkVert">
              <a:fgClr>
                <a:srgbClr val="0C4360"/>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noProof="0" dirty="0"/>
            </a:p>
          </p:txBody>
        </p:sp>
        <p:sp>
          <p:nvSpPr>
            <p:cNvPr id="3" name="Rectangle: Single Corner Snipped 2">
              <a:extLst>
                <a:ext uri="{FF2B5EF4-FFF2-40B4-BE49-F238E27FC236}">
                  <a16:creationId xmlns:a16="http://schemas.microsoft.com/office/drawing/2014/main" xmlns="" id="{74BDECEF-EEFE-4332-B3B2-BDE4F82C10FC}"/>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4" name="Freeform: Shape 23">
            <a:extLst>
              <a:ext uri="{FF2B5EF4-FFF2-40B4-BE49-F238E27FC236}">
                <a16:creationId xmlns:a16="http://schemas.microsoft.com/office/drawing/2014/main" xmlns="" id="{18103E00-7E4A-44CD-81AC-06433CAE1110}"/>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xmlns=""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Tree>
    <p:extLst>
      <p:ext uri="{BB962C8B-B14F-4D97-AF65-F5344CB8AC3E}">
        <p14:creationId xmlns:p14="http://schemas.microsoft.com/office/powerpoint/2010/main" val="40737049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Only">
    <p:bg>
      <p:bgPr>
        <a:solidFill>
          <a:schemeClr val="accent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xmlns=""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a16="http://schemas.microsoft.com/office/drawing/2014/main" xmlns=""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8" name="Freeform: Shape 17">
            <a:extLst>
              <a:ext uri="{FF2B5EF4-FFF2-40B4-BE49-F238E27FC236}">
                <a16:creationId xmlns:a16="http://schemas.microsoft.com/office/drawing/2014/main" xmlns="" id="{E37145E9-AC61-47D5-9288-8789940F81B6}"/>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2" name="Freeform: Shape 11">
            <a:extLst>
              <a:ext uri="{FF2B5EF4-FFF2-40B4-BE49-F238E27FC236}">
                <a16:creationId xmlns:a16="http://schemas.microsoft.com/office/drawing/2014/main" xmlns="" id="{A5E2B3ED-9A49-40A7-B8A3-62595FE513F9}"/>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eform: Shape 7">
            <a:extLst>
              <a:ext uri="{FF2B5EF4-FFF2-40B4-BE49-F238E27FC236}">
                <a16:creationId xmlns:a16="http://schemas.microsoft.com/office/drawing/2014/main" xmlns=""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xmlns=""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smtClean="0"/>
              <a:t>Click to edit Master title style</a:t>
            </a:r>
            <a:endParaRPr lang="en-US" noProof="0"/>
          </a:p>
        </p:txBody>
      </p:sp>
      <p:grpSp>
        <p:nvGrpSpPr>
          <p:cNvPr id="15" name="Group 14">
            <a:extLst>
              <a:ext uri="{FF2B5EF4-FFF2-40B4-BE49-F238E27FC236}">
                <a16:creationId xmlns:a16="http://schemas.microsoft.com/office/drawing/2014/main" xmlns=""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a16="http://schemas.microsoft.com/office/drawing/2014/main" xmlns=""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Freeform: Shape 16">
              <a:extLst>
                <a:ext uri="{FF2B5EF4-FFF2-40B4-BE49-F238E27FC236}">
                  <a16:creationId xmlns:a16="http://schemas.microsoft.com/office/drawing/2014/main" xmlns=""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6" name="Group 5">
            <a:extLst>
              <a:ext uri="{FF2B5EF4-FFF2-40B4-BE49-F238E27FC236}">
                <a16:creationId xmlns:a16="http://schemas.microsoft.com/office/drawing/2014/main" xmlns="" id="{D9EBF8BB-A805-4DDB-B459-082F99815B95}"/>
              </a:ext>
            </a:extLst>
          </p:cNvPr>
          <p:cNvGrpSpPr/>
          <p:nvPr userDrawn="1"/>
        </p:nvGrpSpPr>
        <p:grpSpPr>
          <a:xfrm>
            <a:off x="-1" y="1357409"/>
            <a:ext cx="12192001" cy="4846320"/>
            <a:chOff x="-1" y="1357409"/>
            <a:chExt cx="12192001" cy="4917518"/>
          </a:xfrm>
        </p:grpSpPr>
        <p:sp>
          <p:nvSpPr>
            <p:cNvPr id="19" name="Rectangle: Single Corner Snipped 18">
              <a:extLst>
                <a:ext uri="{FF2B5EF4-FFF2-40B4-BE49-F238E27FC236}">
                  <a16:creationId xmlns:a16="http://schemas.microsoft.com/office/drawing/2014/main" xmlns="" id="{5D638788-DD47-45E7-939A-FA108A818173}"/>
                </a:ext>
              </a:extLst>
            </p:cNvPr>
            <p:cNvSpPr/>
            <p:nvPr userDrawn="1"/>
          </p:nvSpPr>
          <p:spPr>
            <a:xfrm flipV="1">
              <a:off x="-1" y="1357409"/>
              <a:ext cx="12192000" cy="4917518"/>
            </a:xfrm>
            <a:prstGeom prst="snip1Rect">
              <a:avLst>
                <a:gd name="adj" fmla="val 0"/>
              </a:avLst>
            </a:prstGeom>
            <a:pattFill prst="dkVert">
              <a:fgClr>
                <a:srgbClr val="0C4360"/>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noProof="0" dirty="0"/>
            </a:p>
          </p:txBody>
        </p:sp>
        <p:sp>
          <p:nvSpPr>
            <p:cNvPr id="3" name="Rectangle: Single Corner Snipped 2">
              <a:extLst>
                <a:ext uri="{FF2B5EF4-FFF2-40B4-BE49-F238E27FC236}">
                  <a16:creationId xmlns:a16="http://schemas.microsoft.com/office/drawing/2014/main" xmlns="" id="{74BDECEF-EEFE-4332-B3B2-BDE4F82C10FC}"/>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4" name="Freeform: Shape 23">
            <a:extLst>
              <a:ext uri="{FF2B5EF4-FFF2-40B4-BE49-F238E27FC236}">
                <a16:creationId xmlns:a16="http://schemas.microsoft.com/office/drawing/2014/main" xmlns="" id="{18103E00-7E4A-44CD-81AC-06433CAE1110}"/>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xmlns=""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
        <p:nvSpPr>
          <p:cNvPr id="7" name="Text Placeholder 6">
            <a:extLst>
              <a:ext uri="{FF2B5EF4-FFF2-40B4-BE49-F238E27FC236}">
                <a16:creationId xmlns:a16="http://schemas.microsoft.com/office/drawing/2014/main" xmlns="" id="{7E0C167E-2626-40DB-AACF-D02543E29BB3}"/>
              </a:ext>
            </a:extLst>
          </p:cNvPr>
          <p:cNvSpPr>
            <a:spLocks noGrp="1"/>
          </p:cNvSpPr>
          <p:nvPr>
            <p:ph type="body" sz="quarter" idx="13"/>
          </p:nvPr>
        </p:nvSpPr>
        <p:spPr>
          <a:xfrm>
            <a:off x="1409700" y="1749570"/>
            <a:ext cx="9372600" cy="3358860"/>
          </a:xfrm>
        </p:spPr>
        <p:txBody>
          <a:bodyPr anchor="ctr">
            <a:normAutofit/>
          </a:bodyPr>
          <a:lstStyle>
            <a:lvl1pPr marL="0" indent="0" algn="ctr">
              <a:buNone/>
              <a:defRPr sz="6000">
                <a:solidFill>
                  <a:schemeClr val="bg1"/>
                </a:solidFill>
              </a:defRPr>
            </a:lvl1pPr>
          </a:lstStyle>
          <a:p>
            <a:pPr lvl="0"/>
            <a:r>
              <a:rPr lang="en-US" noProof="0" smtClean="0"/>
              <a:t>Click to edit Master text styles</a:t>
            </a:r>
          </a:p>
        </p:txBody>
      </p:sp>
    </p:spTree>
    <p:extLst>
      <p:ext uri="{BB962C8B-B14F-4D97-AF65-F5344CB8AC3E}">
        <p14:creationId xmlns:p14="http://schemas.microsoft.com/office/powerpoint/2010/main" val="2904744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accent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xmlns=""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a16="http://schemas.microsoft.com/office/drawing/2014/main" xmlns=""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8" name="Freeform: Shape 17">
            <a:extLst>
              <a:ext uri="{FF2B5EF4-FFF2-40B4-BE49-F238E27FC236}">
                <a16:creationId xmlns:a16="http://schemas.microsoft.com/office/drawing/2014/main" xmlns="" id="{E37145E9-AC61-47D5-9288-8789940F81B6}"/>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2" name="Freeform: Shape 11">
            <a:extLst>
              <a:ext uri="{FF2B5EF4-FFF2-40B4-BE49-F238E27FC236}">
                <a16:creationId xmlns:a16="http://schemas.microsoft.com/office/drawing/2014/main" xmlns="" id="{A5E2B3ED-9A49-40A7-B8A3-62595FE513F9}"/>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eform: Shape 7">
            <a:extLst>
              <a:ext uri="{FF2B5EF4-FFF2-40B4-BE49-F238E27FC236}">
                <a16:creationId xmlns:a16="http://schemas.microsoft.com/office/drawing/2014/main" xmlns=""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xmlns=""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smtClean="0"/>
              <a:t>Click to edit Master title style</a:t>
            </a:r>
            <a:endParaRPr lang="en-US" noProof="0"/>
          </a:p>
        </p:txBody>
      </p:sp>
      <p:grpSp>
        <p:nvGrpSpPr>
          <p:cNvPr id="15" name="Group 14">
            <a:extLst>
              <a:ext uri="{FF2B5EF4-FFF2-40B4-BE49-F238E27FC236}">
                <a16:creationId xmlns:a16="http://schemas.microsoft.com/office/drawing/2014/main" xmlns=""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a16="http://schemas.microsoft.com/office/drawing/2014/main" xmlns=""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Freeform: Shape 16">
              <a:extLst>
                <a:ext uri="{FF2B5EF4-FFF2-40B4-BE49-F238E27FC236}">
                  <a16:creationId xmlns:a16="http://schemas.microsoft.com/office/drawing/2014/main" xmlns=""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6" name="Group 5">
            <a:extLst>
              <a:ext uri="{FF2B5EF4-FFF2-40B4-BE49-F238E27FC236}">
                <a16:creationId xmlns:a16="http://schemas.microsoft.com/office/drawing/2014/main" xmlns="" id="{D9EBF8BB-A805-4DDB-B459-082F99815B95}"/>
              </a:ext>
            </a:extLst>
          </p:cNvPr>
          <p:cNvGrpSpPr/>
          <p:nvPr userDrawn="1"/>
        </p:nvGrpSpPr>
        <p:grpSpPr>
          <a:xfrm>
            <a:off x="-1" y="1357409"/>
            <a:ext cx="12192001" cy="4846320"/>
            <a:chOff x="-1" y="1357409"/>
            <a:chExt cx="12192001" cy="4917518"/>
          </a:xfrm>
        </p:grpSpPr>
        <p:sp>
          <p:nvSpPr>
            <p:cNvPr id="19" name="Rectangle: Single Corner Snipped 18">
              <a:extLst>
                <a:ext uri="{FF2B5EF4-FFF2-40B4-BE49-F238E27FC236}">
                  <a16:creationId xmlns:a16="http://schemas.microsoft.com/office/drawing/2014/main" xmlns="" id="{5D638788-DD47-45E7-939A-FA108A818173}"/>
                </a:ext>
              </a:extLst>
            </p:cNvPr>
            <p:cNvSpPr/>
            <p:nvPr userDrawn="1"/>
          </p:nvSpPr>
          <p:spPr>
            <a:xfrm flipV="1">
              <a:off x="-1" y="1357409"/>
              <a:ext cx="12192000" cy="4917518"/>
            </a:xfrm>
            <a:prstGeom prst="snip1Rect">
              <a:avLst>
                <a:gd name="adj" fmla="val 0"/>
              </a:avLst>
            </a:prstGeom>
            <a:pattFill prst="dkVert">
              <a:fgClr>
                <a:srgbClr val="0C4360"/>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noProof="0" dirty="0"/>
            </a:p>
          </p:txBody>
        </p:sp>
        <p:sp>
          <p:nvSpPr>
            <p:cNvPr id="3" name="Rectangle: Single Corner Snipped 2">
              <a:extLst>
                <a:ext uri="{FF2B5EF4-FFF2-40B4-BE49-F238E27FC236}">
                  <a16:creationId xmlns:a16="http://schemas.microsoft.com/office/drawing/2014/main" xmlns="" id="{74BDECEF-EEFE-4332-B3B2-BDE4F82C10FC}"/>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4" name="Freeform: Shape 23">
            <a:extLst>
              <a:ext uri="{FF2B5EF4-FFF2-40B4-BE49-F238E27FC236}">
                <a16:creationId xmlns:a16="http://schemas.microsoft.com/office/drawing/2014/main" xmlns="" id="{18103E00-7E4A-44CD-81AC-06433CAE1110}"/>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xmlns=""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
        <p:nvSpPr>
          <p:cNvPr id="20" name="Content Placeholder 2">
            <a:extLst>
              <a:ext uri="{FF2B5EF4-FFF2-40B4-BE49-F238E27FC236}">
                <a16:creationId xmlns:a16="http://schemas.microsoft.com/office/drawing/2014/main" xmlns="" id="{0103A49C-32FF-49E6-86F3-FC2E19517BD5}"/>
              </a:ext>
            </a:extLst>
          </p:cNvPr>
          <p:cNvSpPr>
            <a:spLocks noGrp="1"/>
          </p:cNvSpPr>
          <p:nvPr>
            <p:ph idx="1"/>
          </p:nvPr>
        </p:nvSpPr>
        <p:spPr>
          <a:xfrm>
            <a:off x="443365" y="1825625"/>
            <a:ext cx="11215235" cy="43513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Tree>
    <p:extLst>
      <p:ext uri="{BB962C8B-B14F-4D97-AF65-F5344CB8AC3E}">
        <p14:creationId xmlns:p14="http://schemas.microsoft.com/office/powerpoint/2010/main" val="26367082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mparison">
    <p:bg>
      <p:bgPr>
        <a:solidFill>
          <a:schemeClr val="accent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xmlns=""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a16="http://schemas.microsoft.com/office/drawing/2014/main" xmlns=""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8" name="Freeform: Shape 17">
            <a:extLst>
              <a:ext uri="{FF2B5EF4-FFF2-40B4-BE49-F238E27FC236}">
                <a16:creationId xmlns:a16="http://schemas.microsoft.com/office/drawing/2014/main" xmlns="" id="{E37145E9-AC61-47D5-9288-8789940F81B6}"/>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2" name="Freeform: Shape 11">
            <a:extLst>
              <a:ext uri="{FF2B5EF4-FFF2-40B4-BE49-F238E27FC236}">
                <a16:creationId xmlns:a16="http://schemas.microsoft.com/office/drawing/2014/main" xmlns="" id="{A5E2B3ED-9A49-40A7-B8A3-62595FE513F9}"/>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eform: Shape 7">
            <a:extLst>
              <a:ext uri="{FF2B5EF4-FFF2-40B4-BE49-F238E27FC236}">
                <a16:creationId xmlns:a16="http://schemas.microsoft.com/office/drawing/2014/main" xmlns=""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xmlns=""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smtClean="0"/>
              <a:t>Click to edit Master title style</a:t>
            </a:r>
            <a:endParaRPr lang="en-US" noProof="0"/>
          </a:p>
        </p:txBody>
      </p:sp>
      <p:grpSp>
        <p:nvGrpSpPr>
          <p:cNvPr id="15" name="Group 14">
            <a:extLst>
              <a:ext uri="{FF2B5EF4-FFF2-40B4-BE49-F238E27FC236}">
                <a16:creationId xmlns:a16="http://schemas.microsoft.com/office/drawing/2014/main" xmlns=""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a16="http://schemas.microsoft.com/office/drawing/2014/main" xmlns=""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Freeform: Shape 16">
              <a:extLst>
                <a:ext uri="{FF2B5EF4-FFF2-40B4-BE49-F238E27FC236}">
                  <a16:creationId xmlns:a16="http://schemas.microsoft.com/office/drawing/2014/main" xmlns=""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6" name="Group 5">
            <a:extLst>
              <a:ext uri="{FF2B5EF4-FFF2-40B4-BE49-F238E27FC236}">
                <a16:creationId xmlns:a16="http://schemas.microsoft.com/office/drawing/2014/main" xmlns="" id="{D9EBF8BB-A805-4DDB-B459-082F99815B95}"/>
              </a:ext>
            </a:extLst>
          </p:cNvPr>
          <p:cNvGrpSpPr/>
          <p:nvPr userDrawn="1"/>
        </p:nvGrpSpPr>
        <p:grpSpPr>
          <a:xfrm>
            <a:off x="-1" y="1357409"/>
            <a:ext cx="12192001" cy="4846320"/>
            <a:chOff x="-1" y="1357409"/>
            <a:chExt cx="12192001" cy="4917518"/>
          </a:xfrm>
        </p:grpSpPr>
        <p:sp>
          <p:nvSpPr>
            <p:cNvPr id="19" name="Rectangle: Single Corner Snipped 18">
              <a:extLst>
                <a:ext uri="{FF2B5EF4-FFF2-40B4-BE49-F238E27FC236}">
                  <a16:creationId xmlns:a16="http://schemas.microsoft.com/office/drawing/2014/main" xmlns="" id="{5D638788-DD47-45E7-939A-FA108A818173}"/>
                </a:ext>
              </a:extLst>
            </p:cNvPr>
            <p:cNvSpPr/>
            <p:nvPr userDrawn="1"/>
          </p:nvSpPr>
          <p:spPr>
            <a:xfrm flipV="1">
              <a:off x="-1" y="1357409"/>
              <a:ext cx="12192000" cy="4917518"/>
            </a:xfrm>
            <a:prstGeom prst="snip1Rect">
              <a:avLst>
                <a:gd name="adj" fmla="val 0"/>
              </a:avLst>
            </a:prstGeom>
            <a:pattFill prst="dkVert">
              <a:fgClr>
                <a:srgbClr val="0C4360"/>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noProof="0" dirty="0"/>
            </a:p>
          </p:txBody>
        </p:sp>
        <p:sp>
          <p:nvSpPr>
            <p:cNvPr id="3" name="Rectangle: Single Corner Snipped 2">
              <a:extLst>
                <a:ext uri="{FF2B5EF4-FFF2-40B4-BE49-F238E27FC236}">
                  <a16:creationId xmlns:a16="http://schemas.microsoft.com/office/drawing/2014/main" xmlns="" id="{74BDECEF-EEFE-4332-B3B2-BDE4F82C10FC}"/>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4" name="Freeform: Shape 23">
            <a:extLst>
              <a:ext uri="{FF2B5EF4-FFF2-40B4-BE49-F238E27FC236}">
                <a16:creationId xmlns:a16="http://schemas.microsoft.com/office/drawing/2014/main" xmlns="" id="{18103E00-7E4A-44CD-81AC-06433CAE1110}"/>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xmlns=""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
        <p:nvSpPr>
          <p:cNvPr id="25" name="Text Placeholder 2">
            <a:extLst>
              <a:ext uri="{FF2B5EF4-FFF2-40B4-BE49-F238E27FC236}">
                <a16:creationId xmlns:a16="http://schemas.microsoft.com/office/drawing/2014/main" xmlns="" id="{7FA80A70-18DE-4DB9-9982-BA75BE54CF93}"/>
              </a:ext>
            </a:extLst>
          </p:cNvPr>
          <p:cNvSpPr>
            <a:spLocks noGrp="1"/>
          </p:cNvSpPr>
          <p:nvPr>
            <p:ph type="body" idx="1"/>
          </p:nvPr>
        </p:nvSpPr>
        <p:spPr>
          <a:xfrm>
            <a:off x="444500" y="1681163"/>
            <a:ext cx="5157787" cy="823912"/>
          </a:xfrm>
        </p:spPr>
        <p:txBody>
          <a:bodyPr anchor="t">
            <a:normAutofit/>
          </a:bodyPr>
          <a:lstStyle>
            <a:lvl1pPr marL="0" indent="0" algn="ctr">
              <a:buFont typeface="Arial" panose="020B0604020202020204" pitchFamily="34" charset="0"/>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smtClean="0"/>
              <a:t>Click to edit Master text styles</a:t>
            </a:r>
          </a:p>
        </p:txBody>
      </p:sp>
      <p:sp>
        <p:nvSpPr>
          <p:cNvPr id="26" name="Text Placeholder 4">
            <a:extLst>
              <a:ext uri="{FF2B5EF4-FFF2-40B4-BE49-F238E27FC236}">
                <a16:creationId xmlns:a16="http://schemas.microsoft.com/office/drawing/2014/main" xmlns="" id="{2801C0EF-C078-44B0-AD01-4850E9A65EE0}"/>
              </a:ext>
            </a:extLst>
          </p:cNvPr>
          <p:cNvSpPr>
            <a:spLocks noGrp="1"/>
          </p:cNvSpPr>
          <p:nvPr>
            <p:ph type="body" sz="quarter" idx="3"/>
          </p:nvPr>
        </p:nvSpPr>
        <p:spPr>
          <a:xfrm>
            <a:off x="6500812" y="1681163"/>
            <a:ext cx="5157788" cy="823912"/>
          </a:xfrm>
        </p:spPr>
        <p:txBody>
          <a:bodyPr anchor="t">
            <a:normAutofit/>
          </a:bodyPr>
          <a:lstStyle>
            <a:lvl1pPr marL="0" indent="0" algn="ctr">
              <a:buFont typeface="Arial" panose="020B0604020202020204" pitchFamily="34" charset="0"/>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smtClean="0"/>
              <a:t>Click to edit Master text styles</a:t>
            </a:r>
          </a:p>
        </p:txBody>
      </p:sp>
      <p:sp>
        <p:nvSpPr>
          <p:cNvPr id="27" name="Content Placeholder 3">
            <a:extLst>
              <a:ext uri="{FF2B5EF4-FFF2-40B4-BE49-F238E27FC236}">
                <a16:creationId xmlns:a16="http://schemas.microsoft.com/office/drawing/2014/main" xmlns="" id="{7C9DED91-45F6-4308-A085-1EFACA6468CF}"/>
              </a:ext>
            </a:extLst>
          </p:cNvPr>
          <p:cNvSpPr>
            <a:spLocks noGrp="1"/>
          </p:cNvSpPr>
          <p:nvPr>
            <p:ph sz="half" idx="2"/>
          </p:nvPr>
        </p:nvSpPr>
        <p:spPr>
          <a:xfrm>
            <a:off x="444500" y="2505075"/>
            <a:ext cx="5157787" cy="3684588"/>
          </a:xfrm>
        </p:spPr>
        <p:txBody>
          <a:bodyPr>
            <a:normAutofit/>
          </a:bodyPr>
          <a:lstStyle>
            <a:lvl1pPr>
              <a:defRPr sz="1800">
                <a:solidFill>
                  <a:schemeClr val="bg1"/>
                </a:solidFill>
              </a:defRPr>
            </a:lvl1pPr>
            <a:lvl2pPr>
              <a:defRPr sz="1600">
                <a:solidFill>
                  <a:schemeClr val="bg1"/>
                </a:solidFill>
              </a:defRPr>
            </a:lvl2pPr>
            <a:lvl3pPr>
              <a:defRPr sz="1400">
                <a:solidFill>
                  <a:schemeClr val="bg1"/>
                </a:solidFill>
              </a:defRPr>
            </a:lvl3pPr>
            <a:lvl4pPr>
              <a:defRPr sz="1200">
                <a:solidFill>
                  <a:schemeClr val="bg1"/>
                </a:solidFill>
              </a:defRPr>
            </a:lvl4pPr>
            <a:lvl5pPr>
              <a:defRPr sz="1200">
                <a:solidFill>
                  <a:schemeClr val="bg1"/>
                </a:solidFill>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28" name="Content Placeholder 5">
            <a:extLst>
              <a:ext uri="{FF2B5EF4-FFF2-40B4-BE49-F238E27FC236}">
                <a16:creationId xmlns:a16="http://schemas.microsoft.com/office/drawing/2014/main" xmlns="" id="{0574B5E7-B666-439B-9278-67BE1EA6EBC5}"/>
              </a:ext>
            </a:extLst>
          </p:cNvPr>
          <p:cNvSpPr>
            <a:spLocks noGrp="1"/>
          </p:cNvSpPr>
          <p:nvPr>
            <p:ph sz="quarter" idx="4"/>
          </p:nvPr>
        </p:nvSpPr>
        <p:spPr>
          <a:xfrm>
            <a:off x="6475412" y="2505075"/>
            <a:ext cx="5183188" cy="3684588"/>
          </a:xfrm>
        </p:spPr>
        <p:txBody>
          <a:bodyPr>
            <a:normAutofit/>
          </a:bodyPr>
          <a:lstStyle>
            <a:lvl1pPr>
              <a:defRPr sz="1800">
                <a:solidFill>
                  <a:schemeClr val="bg1"/>
                </a:solidFill>
              </a:defRPr>
            </a:lvl1pPr>
            <a:lvl2pPr>
              <a:defRPr sz="1600">
                <a:solidFill>
                  <a:schemeClr val="bg1"/>
                </a:solidFill>
              </a:defRPr>
            </a:lvl2pPr>
            <a:lvl3pPr>
              <a:defRPr sz="1400">
                <a:solidFill>
                  <a:schemeClr val="bg1"/>
                </a:solidFill>
              </a:defRPr>
            </a:lvl3pPr>
            <a:lvl4pPr>
              <a:defRPr sz="1200">
                <a:solidFill>
                  <a:schemeClr val="bg1"/>
                </a:solidFill>
              </a:defRPr>
            </a:lvl4pPr>
            <a:lvl5pPr>
              <a:defRPr sz="1200">
                <a:solidFill>
                  <a:schemeClr val="bg1"/>
                </a:solidFill>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Tree>
    <p:extLst>
      <p:ext uri="{BB962C8B-B14F-4D97-AF65-F5344CB8AC3E}">
        <p14:creationId xmlns:p14="http://schemas.microsoft.com/office/powerpoint/2010/main" val="32191671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p:bg>
      <p:bgPr>
        <a:solidFill>
          <a:schemeClr val="accent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xmlns=""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a16="http://schemas.microsoft.com/office/drawing/2014/main" xmlns=""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8" name="Freeform: Shape 17">
            <a:extLst>
              <a:ext uri="{FF2B5EF4-FFF2-40B4-BE49-F238E27FC236}">
                <a16:creationId xmlns:a16="http://schemas.microsoft.com/office/drawing/2014/main" xmlns="" id="{E37145E9-AC61-47D5-9288-8789940F81B6}"/>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2" name="Freeform: Shape 11">
            <a:extLst>
              <a:ext uri="{FF2B5EF4-FFF2-40B4-BE49-F238E27FC236}">
                <a16:creationId xmlns:a16="http://schemas.microsoft.com/office/drawing/2014/main" xmlns="" id="{A5E2B3ED-9A49-40A7-B8A3-62595FE513F9}"/>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eform: Shape 7">
            <a:extLst>
              <a:ext uri="{FF2B5EF4-FFF2-40B4-BE49-F238E27FC236}">
                <a16:creationId xmlns:a16="http://schemas.microsoft.com/office/drawing/2014/main" xmlns=""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xmlns=""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smtClean="0"/>
              <a:t>Click to edit Master title style</a:t>
            </a:r>
            <a:endParaRPr lang="en-US" noProof="0"/>
          </a:p>
        </p:txBody>
      </p:sp>
      <p:grpSp>
        <p:nvGrpSpPr>
          <p:cNvPr id="15" name="Group 14">
            <a:extLst>
              <a:ext uri="{FF2B5EF4-FFF2-40B4-BE49-F238E27FC236}">
                <a16:creationId xmlns:a16="http://schemas.microsoft.com/office/drawing/2014/main" xmlns=""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a16="http://schemas.microsoft.com/office/drawing/2014/main" xmlns=""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Freeform: Shape 16">
              <a:extLst>
                <a:ext uri="{FF2B5EF4-FFF2-40B4-BE49-F238E27FC236}">
                  <a16:creationId xmlns:a16="http://schemas.microsoft.com/office/drawing/2014/main" xmlns=""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6" name="Group 5">
            <a:extLst>
              <a:ext uri="{FF2B5EF4-FFF2-40B4-BE49-F238E27FC236}">
                <a16:creationId xmlns:a16="http://schemas.microsoft.com/office/drawing/2014/main" xmlns="" id="{D9EBF8BB-A805-4DDB-B459-082F99815B95}"/>
              </a:ext>
            </a:extLst>
          </p:cNvPr>
          <p:cNvGrpSpPr/>
          <p:nvPr userDrawn="1"/>
        </p:nvGrpSpPr>
        <p:grpSpPr>
          <a:xfrm>
            <a:off x="-1" y="1357409"/>
            <a:ext cx="12192001" cy="4846320"/>
            <a:chOff x="-1" y="1357409"/>
            <a:chExt cx="12192001" cy="4917518"/>
          </a:xfrm>
        </p:grpSpPr>
        <p:sp>
          <p:nvSpPr>
            <p:cNvPr id="19" name="Rectangle: Single Corner Snipped 18">
              <a:extLst>
                <a:ext uri="{FF2B5EF4-FFF2-40B4-BE49-F238E27FC236}">
                  <a16:creationId xmlns:a16="http://schemas.microsoft.com/office/drawing/2014/main" xmlns="" id="{5D638788-DD47-45E7-939A-FA108A818173}"/>
                </a:ext>
              </a:extLst>
            </p:cNvPr>
            <p:cNvSpPr/>
            <p:nvPr userDrawn="1"/>
          </p:nvSpPr>
          <p:spPr>
            <a:xfrm flipV="1">
              <a:off x="-1" y="1357409"/>
              <a:ext cx="12192000" cy="4917518"/>
            </a:xfrm>
            <a:prstGeom prst="snip1Rect">
              <a:avLst>
                <a:gd name="adj" fmla="val 0"/>
              </a:avLst>
            </a:prstGeom>
            <a:pattFill prst="dkVert">
              <a:fgClr>
                <a:srgbClr val="0C4360"/>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noProof="0" dirty="0"/>
            </a:p>
          </p:txBody>
        </p:sp>
        <p:sp>
          <p:nvSpPr>
            <p:cNvPr id="3" name="Rectangle: Single Corner Snipped 2">
              <a:extLst>
                <a:ext uri="{FF2B5EF4-FFF2-40B4-BE49-F238E27FC236}">
                  <a16:creationId xmlns:a16="http://schemas.microsoft.com/office/drawing/2014/main" xmlns="" id="{74BDECEF-EEFE-4332-B3B2-BDE4F82C10FC}"/>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4" name="Freeform: Shape 23">
            <a:extLst>
              <a:ext uri="{FF2B5EF4-FFF2-40B4-BE49-F238E27FC236}">
                <a16:creationId xmlns:a16="http://schemas.microsoft.com/office/drawing/2014/main" xmlns="" id="{18103E00-7E4A-44CD-81AC-06433CAE1110}"/>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xmlns=""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
        <p:nvSpPr>
          <p:cNvPr id="20" name="Content Placeholder 2">
            <a:extLst>
              <a:ext uri="{FF2B5EF4-FFF2-40B4-BE49-F238E27FC236}">
                <a16:creationId xmlns:a16="http://schemas.microsoft.com/office/drawing/2014/main" xmlns="" id="{FE796BFF-6E5F-4DE7-B193-F501FC094D63}"/>
              </a:ext>
            </a:extLst>
          </p:cNvPr>
          <p:cNvSpPr>
            <a:spLocks noGrp="1"/>
          </p:cNvSpPr>
          <p:nvPr>
            <p:ph sz="half" idx="1"/>
          </p:nvPr>
        </p:nvSpPr>
        <p:spPr>
          <a:xfrm>
            <a:off x="443365" y="1517715"/>
            <a:ext cx="5184437" cy="4659248"/>
          </a:xfrm>
        </p:spPr>
        <p:txBody>
          <a:bodyPr>
            <a:normAutofit/>
          </a:bodyPr>
          <a:lstStyle>
            <a:lvl1pPr marL="457200" indent="-457200">
              <a:buFont typeface="Arial" panose="020B0604020202020204" pitchFamily="34" charset="0"/>
              <a:buChar char="•"/>
              <a:defRPr sz="2000">
                <a:solidFill>
                  <a:schemeClr val="bg1"/>
                </a:solidFill>
              </a:defRPr>
            </a:lvl1pPr>
            <a:lvl2pPr marL="800100" indent="-342900">
              <a:buFont typeface="Arial" panose="020B0604020202020204" pitchFamily="34" charset="0"/>
              <a:buChar char="•"/>
              <a:defRPr sz="1800">
                <a:solidFill>
                  <a:schemeClr val="bg1"/>
                </a:solidFill>
              </a:defRPr>
            </a:lvl2pPr>
            <a:lvl3pPr marL="1257300" indent="-342900">
              <a:buFont typeface="Arial" panose="020B0604020202020204" pitchFamily="34" charset="0"/>
              <a:buChar char="•"/>
              <a:defRPr sz="1600">
                <a:solidFill>
                  <a:schemeClr val="bg1"/>
                </a:solidFill>
              </a:defRPr>
            </a:lvl3pPr>
            <a:lvl4pPr marL="1657350" indent="-285750">
              <a:buFont typeface="Arial" panose="020B0604020202020204" pitchFamily="34" charset="0"/>
              <a:buChar char="•"/>
              <a:defRPr sz="1400">
                <a:solidFill>
                  <a:schemeClr val="bg1"/>
                </a:solidFill>
              </a:defRPr>
            </a:lvl4pPr>
            <a:lvl5pPr marL="2114550" indent="-285750">
              <a:buFont typeface="Arial" panose="020B0604020202020204" pitchFamily="34" charset="0"/>
              <a:buChar char="•"/>
              <a:defRPr sz="1400">
                <a:solidFill>
                  <a:schemeClr val="bg1"/>
                </a:solidFill>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21" name="Content Placeholder 3">
            <a:extLst>
              <a:ext uri="{FF2B5EF4-FFF2-40B4-BE49-F238E27FC236}">
                <a16:creationId xmlns:a16="http://schemas.microsoft.com/office/drawing/2014/main" xmlns="" id="{78622754-CA4D-4C27-A37F-B26E7B4C9CA2}"/>
              </a:ext>
            </a:extLst>
          </p:cNvPr>
          <p:cNvSpPr>
            <a:spLocks noGrp="1"/>
          </p:cNvSpPr>
          <p:nvPr>
            <p:ph sz="half" idx="2"/>
          </p:nvPr>
        </p:nvSpPr>
        <p:spPr>
          <a:xfrm>
            <a:off x="6474163" y="1517715"/>
            <a:ext cx="5184437" cy="4659248"/>
          </a:xfrm>
        </p:spPr>
        <p:txBody>
          <a:bodyPr>
            <a:normAutofit/>
          </a:bodyPr>
          <a:lstStyle>
            <a:lvl1pPr>
              <a:defRPr sz="2000">
                <a:solidFill>
                  <a:schemeClr val="bg1"/>
                </a:solidFill>
              </a:defRPr>
            </a:lvl1pPr>
            <a:lvl2pPr>
              <a:defRPr sz="1800">
                <a:solidFill>
                  <a:schemeClr val="bg1"/>
                </a:solidFill>
              </a:defRPr>
            </a:lvl2pPr>
            <a:lvl3pPr>
              <a:defRPr sz="1600">
                <a:solidFill>
                  <a:schemeClr val="bg1"/>
                </a:solidFill>
              </a:defRPr>
            </a:lvl3pPr>
            <a:lvl4pPr>
              <a:defRPr sz="1400">
                <a:solidFill>
                  <a:schemeClr val="bg1"/>
                </a:solidFill>
              </a:defRPr>
            </a:lvl4pPr>
            <a:lvl5pPr>
              <a:defRPr sz="1400">
                <a:solidFill>
                  <a:schemeClr val="bg1"/>
                </a:solidFill>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Tree>
    <p:extLst>
      <p:ext uri="{BB962C8B-B14F-4D97-AF65-F5344CB8AC3E}">
        <p14:creationId xmlns:p14="http://schemas.microsoft.com/office/powerpoint/2010/main" val="9995978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 Category">
    <p:bg>
      <p:bgPr>
        <a:solidFill>
          <a:schemeClr val="accent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xmlns=""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a16="http://schemas.microsoft.com/office/drawing/2014/main" xmlns=""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8" name="Freeform: Shape 17">
            <a:extLst>
              <a:ext uri="{FF2B5EF4-FFF2-40B4-BE49-F238E27FC236}">
                <a16:creationId xmlns:a16="http://schemas.microsoft.com/office/drawing/2014/main" xmlns="" id="{E37145E9-AC61-47D5-9288-8789940F81B6}"/>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2" name="Freeform: Shape 11">
            <a:extLst>
              <a:ext uri="{FF2B5EF4-FFF2-40B4-BE49-F238E27FC236}">
                <a16:creationId xmlns:a16="http://schemas.microsoft.com/office/drawing/2014/main" xmlns="" id="{A5E2B3ED-9A49-40A7-B8A3-62595FE513F9}"/>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eform: Shape 7">
            <a:extLst>
              <a:ext uri="{FF2B5EF4-FFF2-40B4-BE49-F238E27FC236}">
                <a16:creationId xmlns:a16="http://schemas.microsoft.com/office/drawing/2014/main" xmlns=""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xmlns=""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smtClean="0"/>
              <a:t>Click to edit Master title style</a:t>
            </a:r>
            <a:endParaRPr lang="en-US" noProof="0"/>
          </a:p>
        </p:txBody>
      </p:sp>
      <p:grpSp>
        <p:nvGrpSpPr>
          <p:cNvPr id="15" name="Group 14">
            <a:extLst>
              <a:ext uri="{FF2B5EF4-FFF2-40B4-BE49-F238E27FC236}">
                <a16:creationId xmlns:a16="http://schemas.microsoft.com/office/drawing/2014/main" xmlns=""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a16="http://schemas.microsoft.com/office/drawing/2014/main" xmlns=""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Freeform: Shape 16">
              <a:extLst>
                <a:ext uri="{FF2B5EF4-FFF2-40B4-BE49-F238E27FC236}">
                  <a16:creationId xmlns:a16="http://schemas.microsoft.com/office/drawing/2014/main" xmlns=""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6" name="Group 5">
            <a:extLst>
              <a:ext uri="{FF2B5EF4-FFF2-40B4-BE49-F238E27FC236}">
                <a16:creationId xmlns:a16="http://schemas.microsoft.com/office/drawing/2014/main" xmlns="" id="{D9EBF8BB-A805-4DDB-B459-082F99815B95}"/>
              </a:ext>
            </a:extLst>
          </p:cNvPr>
          <p:cNvGrpSpPr/>
          <p:nvPr userDrawn="1"/>
        </p:nvGrpSpPr>
        <p:grpSpPr>
          <a:xfrm>
            <a:off x="-1" y="1357409"/>
            <a:ext cx="12192001" cy="4846320"/>
            <a:chOff x="-1" y="1357409"/>
            <a:chExt cx="12192001" cy="4917518"/>
          </a:xfrm>
        </p:grpSpPr>
        <p:sp>
          <p:nvSpPr>
            <p:cNvPr id="19" name="Rectangle: Single Corner Snipped 18">
              <a:extLst>
                <a:ext uri="{FF2B5EF4-FFF2-40B4-BE49-F238E27FC236}">
                  <a16:creationId xmlns:a16="http://schemas.microsoft.com/office/drawing/2014/main" xmlns="" id="{5D638788-DD47-45E7-939A-FA108A818173}"/>
                </a:ext>
              </a:extLst>
            </p:cNvPr>
            <p:cNvSpPr/>
            <p:nvPr userDrawn="1"/>
          </p:nvSpPr>
          <p:spPr>
            <a:xfrm flipV="1">
              <a:off x="-1" y="1357409"/>
              <a:ext cx="12192000" cy="4917518"/>
            </a:xfrm>
            <a:prstGeom prst="snip1Rect">
              <a:avLst>
                <a:gd name="adj" fmla="val 0"/>
              </a:avLst>
            </a:prstGeom>
            <a:pattFill prst="dkVert">
              <a:fgClr>
                <a:srgbClr val="0C4360"/>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Rectangle: Single Corner Snipped 2">
              <a:extLst>
                <a:ext uri="{FF2B5EF4-FFF2-40B4-BE49-F238E27FC236}">
                  <a16:creationId xmlns:a16="http://schemas.microsoft.com/office/drawing/2014/main" xmlns="" id="{74BDECEF-EEFE-4332-B3B2-BDE4F82C10FC}"/>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0" name="Picture Placeholder 8">
            <a:extLst>
              <a:ext uri="{FF2B5EF4-FFF2-40B4-BE49-F238E27FC236}">
                <a16:creationId xmlns:a16="http://schemas.microsoft.com/office/drawing/2014/main" xmlns="" id="{6D00E6B4-1CBE-404E-B943-5F1832320C1C}"/>
              </a:ext>
            </a:extLst>
          </p:cNvPr>
          <p:cNvSpPr>
            <a:spLocks noGrp="1"/>
          </p:cNvSpPr>
          <p:nvPr>
            <p:ph type="pic" sz="quarter" idx="13"/>
          </p:nvPr>
        </p:nvSpPr>
        <p:spPr>
          <a:xfrm>
            <a:off x="978212" y="2096716"/>
            <a:ext cx="1259505" cy="1259505"/>
          </a:xfrm>
          <a:prstGeom prst="ellipse">
            <a:avLst/>
          </a:prstGeom>
          <a:pattFill prst="wdUpDiag">
            <a:fgClr>
              <a:srgbClr val="0C4360"/>
            </a:fgClr>
            <a:bgClr>
              <a:schemeClr val="accent1">
                <a:lumMod val="50000"/>
              </a:schemeClr>
            </a:bgClr>
          </a:pattFill>
          <a:ln w="38100">
            <a:solidFill>
              <a:schemeClr val="accent2"/>
            </a:solidFill>
          </a:ln>
        </p:spPr>
        <p:txBody>
          <a:bodyPr/>
          <a:lstStyle>
            <a:lvl1pPr marL="0" indent="0">
              <a:buNone/>
              <a:defRPr>
                <a:solidFill>
                  <a:schemeClr val="tx1">
                    <a:alpha val="0"/>
                  </a:schemeClr>
                </a:solidFill>
              </a:defRPr>
            </a:lvl1pPr>
          </a:lstStyle>
          <a:p>
            <a:r>
              <a:rPr lang="en-US" noProof="0" smtClean="0"/>
              <a:t>Click icon to add picture</a:t>
            </a:r>
            <a:endParaRPr lang="en-US" noProof="0" dirty="0"/>
          </a:p>
        </p:txBody>
      </p:sp>
      <p:sp>
        <p:nvSpPr>
          <p:cNvPr id="21" name="Picture Placeholder 8">
            <a:extLst>
              <a:ext uri="{FF2B5EF4-FFF2-40B4-BE49-F238E27FC236}">
                <a16:creationId xmlns:a16="http://schemas.microsoft.com/office/drawing/2014/main" xmlns="" id="{7CD59BFD-62BE-4E33-92A5-B84A2A9A8D3B}"/>
              </a:ext>
            </a:extLst>
          </p:cNvPr>
          <p:cNvSpPr>
            <a:spLocks noGrp="1"/>
          </p:cNvSpPr>
          <p:nvPr>
            <p:ph type="pic" sz="quarter" idx="14"/>
          </p:nvPr>
        </p:nvSpPr>
        <p:spPr>
          <a:xfrm>
            <a:off x="3222230" y="2096716"/>
            <a:ext cx="1259505" cy="1259505"/>
          </a:xfrm>
          <a:prstGeom prst="ellipse">
            <a:avLst/>
          </a:prstGeom>
          <a:pattFill prst="wdUpDiag">
            <a:fgClr>
              <a:srgbClr val="0C4360"/>
            </a:fgClr>
            <a:bgClr>
              <a:schemeClr val="accent1">
                <a:lumMod val="50000"/>
              </a:schemeClr>
            </a:bgClr>
          </a:pattFill>
          <a:ln w="38100">
            <a:solidFill>
              <a:schemeClr val="accent2"/>
            </a:solidFill>
          </a:ln>
        </p:spPr>
        <p:txBody>
          <a:bodyPr/>
          <a:lstStyle>
            <a:lvl1pPr marL="0" indent="0">
              <a:buNone/>
              <a:defRPr>
                <a:solidFill>
                  <a:schemeClr val="tx1">
                    <a:alpha val="0"/>
                  </a:schemeClr>
                </a:solidFill>
              </a:defRPr>
            </a:lvl1pPr>
          </a:lstStyle>
          <a:p>
            <a:r>
              <a:rPr lang="en-US" noProof="0" smtClean="0"/>
              <a:t>Click icon to add picture</a:t>
            </a:r>
            <a:endParaRPr lang="en-US" noProof="0" dirty="0"/>
          </a:p>
        </p:txBody>
      </p:sp>
      <p:sp>
        <p:nvSpPr>
          <p:cNvPr id="22" name="Picture Placeholder 8">
            <a:extLst>
              <a:ext uri="{FF2B5EF4-FFF2-40B4-BE49-F238E27FC236}">
                <a16:creationId xmlns:a16="http://schemas.microsoft.com/office/drawing/2014/main" xmlns="" id="{60DC5978-55B8-421D-91B4-29F8210A7B2C}"/>
              </a:ext>
            </a:extLst>
          </p:cNvPr>
          <p:cNvSpPr>
            <a:spLocks noGrp="1"/>
          </p:cNvSpPr>
          <p:nvPr>
            <p:ph type="pic" sz="quarter" idx="15"/>
          </p:nvPr>
        </p:nvSpPr>
        <p:spPr>
          <a:xfrm>
            <a:off x="5466248" y="2096716"/>
            <a:ext cx="1259505" cy="1259505"/>
          </a:xfrm>
          <a:prstGeom prst="ellipse">
            <a:avLst/>
          </a:prstGeom>
          <a:pattFill prst="wdUpDiag">
            <a:fgClr>
              <a:srgbClr val="0C4360"/>
            </a:fgClr>
            <a:bgClr>
              <a:schemeClr val="accent1">
                <a:lumMod val="50000"/>
              </a:schemeClr>
            </a:bgClr>
          </a:pattFill>
          <a:ln w="38100">
            <a:solidFill>
              <a:schemeClr val="accent2"/>
            </a:solidFill>
          </a:ln>
        </p:spPr>
        <p:txBody>
          <a:bodyPr/>
          <a:lstStyle>
            <a:lvl1pPr marL="0" indent="0">
              <a:buNone/>
              <a:defRPr>
                <a:solidFill>
                  <a:schemeClr val="tx1">
                    <a:alpha val="0"/>
                  </a:schemeClr>
                </a:solidFill>
              </a:defRPr>
            </a:lvl1pPr>
          </a:lstStyle>
          <a:p>
            <a:r>
              <a:rPr lang="en-US" noProof="0" smtClean="0"/>
              <a:t>Click icon to add picture</a:t>
            </a:r>
            <a:endParaRPr lang="en-US" noProof="0" dirty="0"/>
          </a:p>
        </p:txBody>
      </p:sp>
      <p:sp>
        <p:nvSpPr>
          <p:cNvPr id="23" name="Picture Placeholder 8">
            <a:extLst>
              <a:ext uri="{FF2B5EF4-FFF2-40B4-BE49-F238E27FC236}">
                <a16:creationId xmlns:a16="http://schemas.microsoft.com/office/drawing/2014/main" xmlns="" id="{BE3FB8C3-2C7E-4C59-8BD5-53FA2772DB56}"/>
              </a:ext>
            </a:extLst>
          </p:cNvPr>
          <p:cNvSpPr>
            <a:spLocks noGrp="1"/>
          </p:cNvSpPr>
          <p:nvPr>
            <p:ph type="pic" sz="quarter" idx="16"/>
          </p:nvPr>
        </p:nvSpPr>
        <p:spPr>
          <a:xfrm>
            <a:off x="7710266" y="2096716"/>
            <a:ext cx="1259505" cy="1259505"/>
          </a:xfrm>
          <a:prstGeom prst="ellipse">
            <a:avLst/>
          </a:prstGeom>
          <a:pattFill prst="wdUpDiag">
            <a:fgClr>
              <a:srgbClr val="0C4360"/>
            </a:fgClr>
            <a:bgClr>
              <a:schemeClr val="accent1">
                <a:lumMod val="50000"/>
              </a:schemeClr>
            </a:bgClr>
          </a:pattFill>
          <a:ln w="38100">
            <a:solidFill>
              <a:schemeClr val="accent2"/>
            </a:solidFill>
          </a:ln>
        </p:spPr>
        <p:txBody>
          <a:bodyPr/>
          <a:lstStyle>
            <a:lvl1pPr marL="0" indent="0">
              <a:buNone/>
              <a:defRPr>
                <a:solidFill>
                  <a:schemeClr val="tx1">
                    <a:alpha val="0"/>
                  </a:schemeClr>
                </a:solidFill>
              </a:defRPr>
            </a:lvl1pPr>
          </a:lstStyle>
          <a:p>
            <a:r>
              <a:rPr lang="en-US" noProof="0" smtClean="0"/>
              <a:t>Click icon to add picture</a:t>
            </a:r>
            <a:endParaRPr lang="en-US" noProof="0" dirty="0"/>
          </a:p>
        </p:txBody>
      </p:sp>
      <p:sp>
        <p:nvSpPr>
          <p:cNvPr id="24" name="Picture Placeholder 8">
            <a:extLst>
              <a:ext uri="{FF2B5EF4-FFF2-40B4-BE49-F238E27FC236}">
                <a16:creationId xmlns:a16="http://schemas.microsoft.com/office/drawing/2014/main" xmlns="" id="{FD8FA9DA-C36B-4889-B88F-28B5829E53E2}"/>
              </a:ext>
            </a:extLst>
          </p:cNvPr>
          <p:cNvSpPr>
            <a:spLocks noGrp="1"/>
          </p:cNvSpPr>
          <p:nvPr>
            <p:ph type="pic" sz="quarter" idx="17"/>
          </p:nvPr>
        </p:nvSpPr>
        <p:spPr>
          <a:xfrm>
            <a:off x="9954283" y="2096716"/>
            <a:ext cx="1259505" cy="1259505"/>
          </a:xfrm>
          <a:prstGeom prst="ellipse">
            <a:avLst/>
          </a:prstGeom>
          <a:pattFill prst="wdUpDiag">
            <a:fgClr>
              <a:srgbClr val="0C4360"/>
            </a:fgClr>
            <a:bgClr>
              <a:schemeClr val="accent1">
                <a:lumMod val="50000"/>
              </a:schemeClr>
            </a:bgClr>
          </a:pattFill>
          <a:ln w="38100">
            <a:solidFill>
              <a:schemeClr val="accent2"/>
            </a:solidFill>
          </a:ln>
        </p:spPr>
        <p:txBody>
          <a:bodyPr/>
          <a:lstStyle>
            <a:lvl1pPr marL="0" indent="0">
              <a:buNone/>
              <a:defRPr>
                <a:solidFill>
                  <a:schemeClr val="tx1">
                    <a:alpha val="0"/>
                  </a:schemeClr>
                </a:solidFill>
              </a:defRPr>
            </a:lvl1pPr>
          </a:lstStyle>
          <a:p>
            <a:r>
              <a:rPr lang="en-US" noProof="0" smtClean="0"/>
              <a:t>Click icon to add picture</a:t>
            </a:r>
            <a:endParaRPr lang="en-US" noProof="0" dirty="0"/>
          </a:p>
        </p:txBody>
      </p:sp>
      <p:sp>
        <p:nvSpPr>
          <p:cNvPr id="26" name="Text Placeholder 22">
            <a:extLst>
              <a:ext uri="{FF2B5EF4-FFF2-40B4-BE49-F238E27FC236}">
                <a16:creationId xmlns:a16="http://schemas.microsoft.com/office/drawing/2014/main" xmlns="" id="{2A19101D-7C37-42BF-8167-5391EA65EC3A}"/>
              </a:ext>
            </a:extLst>
          </p:cNvPr>
          <p:cNvSpPr>
            <a:spLocks noGrp="1"/>
          </p:cNvSpPr>
          <p:nvPr>
            <p:ph type="body" sz="quarter" idx="18"/>
          </p:nvPr>
        </p:nvSpPr>
        <p:spPr>
          <a:xfrm>
            <a:off x="719894" y="4240093"/>
            <a:ext cx="1776140" cy="1463040"/>
          </a:xfrm>
        </p:spPr>
        <p:txBody>
          <a:bodyPr lIns="0" tIns="0" rIns="0" bIns="0">
            <a:noAutofit/>
          </a:bodyPr>
          <a:lstStyle>
            <a:lvl1pPr marL="0" indent="0" algn="ctr">
              <a:lnSpc>
                <a:spcPct val="100000"/>
              </a:lnSpc>
              <a:spcBef>
                <a:spcPts val="600"/>
              </a:spcBef>
              <a:spcAft>
                <a:spcPts val="400"/>
              </a:spcAft>
              <a:buNone/>
              <a:defRPr sz="1400">
                <a:solidFill>
                  <a:schemeClr val="bg1"/>
                </a:solidFill>
                <a:latin typeface="+mn-lt"/>
                <a:cs typeface="Arial" panose="020B0604020202020204" pitchFamily="34" charset="0"/>
              </a:defRPr>
            </a:lvl1pPr>
            <a:lvl2pPr>
              <a:lnSpc>
                <a:spcPct val="100000"/>
              </a:lnSpc>
              <a:spcBef>
                <a:spcPts val="600"/>
              </a:spcBef>
              <a:spcAft>
                <a:spcPts val="400"/>
              </a:spcAft>
              <a:defRPr sz="1600">
                <a:solidFill>
                  <a:schemeClr val="bg1"/>
                </a:solidFill>
                <a:latin typeface="Arial" panose="020B0604020202020204" pitchFamily="34" charset="0"/>
                <a:cs typeface="Arial" panose="020B0604020202020204" pitchFamily="34" charset="0"/>
              </a:defRPr>
            </a:lvl2pPr>
            <a:lvl3pPr>
              <a:lnSpc>
                <a:spcPct val="100000"/>
              </a:lnSpc>
              <a:spcBef>
                <a:spcPts val="600"/>
              </a:spcBef>
              <a:spcAft>
                <a:spcPts val="400"/>
              </a:spcAft>
              <a:defRPr sz="1400">
                <a:solidFill>
                  <a:schemeClr val="bg1"/>
                </a:solidFill>
                <a:latin typeface="Arial" panose="020B0604020202020204" pitchFamily="34" charset="0"/>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en-US" noProof="0" smtClean="0"/>
              <a:t>Click to edit Master text styles</a:t>
            </a:r>
          </a:p>
        </p:txBody>
      </p:sp>
      <p:sp>
        <p:nvSpPr>
          <p:cNvPr id="27" name="Text Placeholder 22">
            <a:extLst>
              <a:ext uri="{FF2B5EF4-FFF2-40B4-BE49-F238E27FC236}">
                <a16:creationId xmlns:a16="http://schemas.microsoft.com/office/drawing/2014/main" xmlns="" id="{05F72315-51A9-431C-B80A-45E4FB1D6BD6}"/>
              </a:ext>
            </a:extLst>
          </p:cNvPr>
          <p:cNvSpPr>
            <a:spLocks noGrp="1"/>
          </p:cNvSpPr>
          <p:nvPr>
            <p:ph type="body" sz="quarter" idx="19"/>
          </p:nvPr>
        </p:nvSpPr>
        <p:spPr>
          <a:xfrm>
            <a:off x="2963912" y="4240093"/>
            <a:ext cx="1776140" cy="1463040"/>
          </a:xfrm>
        </p:spPr>
        <p:txBody>
          <a:bodyPr lIns="0" tIns="0" rIns="0" bIns="0">
            <a:noAutofit/>
          </a:bodyPr>
          <a:lstStyle>
            <a:lvl1pPr marL="0" indent="0" algn="ctr">
              <a:lnSpc>
                <a:spcPct val="100000"/>
              </a:lnSpc>
              <a:spcBef>
                <a:spcPts val="600"/>
              </a:spcBef>
              <a:spcAft>
                <a:spcPts val="400"/>
              </a:spcAft>
              <a:buNone/>
              <a:defRPr sz="1400">
                <a:solidFill>
                  <a:schemeClr val="bg1"/>
                </a:solidFill>
                <a:latin typeface="+mn-lt"/>
                <a:cs typeface="Arial" panose="020B0604020202020204" pitchFamily="34" charset="0"/>
              </a:defRPr>
            </a:lvl1pPr>
            <a:lvl2pPr>
              <a:lnSpc>
                <a:spcPct val="100000"/>
              </a:lnSpc>
              <a:spcBef>
                <a:spcPts val="600"/>
              </a:spcBef>
              <a:spcAft>
                <a:spcPts val="400"/>
              </a:spcAft>
              <a:defRPr sz="1600">
                <a:solidFill>
                  <a:schemeClr val="bg1"/>
                </a:solidFill>
                <a:latin typeface="Arial" panose="020B0604020202020204" pitchFamily="34" charset="0"/>
                <a:cs typeface="Arial" panose="020B0604020202020204" pitchFamily="34" charset="0"/>
              </a:defRPr>
            </a:lvl2pPr>
            <a:lvl3pPr>
              <a:lnSpc>
                <a:spcPct val="100000"/>
              </a:lnSpc>
              <a:spcBef>
                <a:spcPts val="600"/>
              </a:spcBef>
              <a:spcAft>
                <a:spcPts val="400"/>
              </a:spcAft>
              <a:defRPr sz="1400">
                <a:solidFill>
                  <a:schemeClr val="bg1"/>
                </a:solidFill>
                <a:latin typeface="Arial" panose="020B0604020202020204" pitchFamily="34" charset="0"/>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en-US" noProof="0" smtClean="0"/>
              <a:t>Click to edit Master text styles</a:t>
            </a:r>
          </a:p>
        </p:txBody>
      </p:sp>
      <p:sp>
        <p:nvSpPr>
          <p:cNvPr id="28" name="Text Placeholder 22">
            <a:extLst>
              <a:ext uri="{FF2B5EF4-FFF2-40B4-BE49-F238E27FC236}">
                <a16:creationId xmlns:a16="http://schemas.microsoft.com/office/drawing/2014/main" xmlns="" id="{883D1F0C-34F1-46E1-B178-E4AB82B14631}"/>
              </a:ext>
            </a:extLst>
          </p:cNvPr>
          <p:cNvSpPr>
            <a:spLocks noGrp="1"/>
          </p:cNvSpPr>
          <p:nvPr>
            <p:ph type="body" sz="quarter" idx="20"/>
          </p:nvPr>
        </p:nvSpPr>
        <p:spPr>
          <a:xfrm>
            <a:off x="5207930" y="4240093"/>
            <a:ext cx="1776140" cy="1463040"/>
          </a:xfrm>
        </p:spPr>
        <p:txBody>
          <a:bodyPr lIns="0" tIns="0" rIns="0" bIns="0">
            <a:noAutofit/>
          </a:bodyPr>
          <a:lstStyle>
            <a:lvl1pPr marL="0" indent="0" algn="ctr">
              <a:lnSpc>
                <a:spcPct val="100000"/>
              </a:lnSpc>
              <a:spcBef>
                <a:spcPts val="600"/>
              </a:spcBef>
              <a:spcAft>
                <a:spcPts val="400"/>
              </a:spcAft>
              <a:buNone/>
              <a:defRPr sz="1400">
                <a:solidFill>
                  <a:schemeClr val="bg1"/>
                </a:solidFill>
                <a:latin typeface="+mn-lt"/>
                <a:cs typeface="Arial" panose="020B0604020202020204" pitchFamily="34" charset="0"/>
              </a:defRPr>
            </a:lvl1pPr>
            <a:lvl2pPr>
              <a:lnSpc>
                <a:spcPct val="100000"/>
              </a:lnSpc>
              <a:spcBef>
                <a:spcPts val="600"/>
              </a:spcBef>
              <a:spcAft>
                <a:spcPts val="400"/>
              </a:spcAft>
              <a:defRPr sz="1600">
                <a:solidFill>
                  <a:schemeClr val="bg1"/>
                </a:solidFill>
                <a:latin typeface="Arial" panose="020B0604020202020204" pitchFamily="34" charset="0"/>
                <a:cs typeface="Arial" panose="020B0604020202020204" pitchFamily="34" charset="0"/>
              </a:defRPr>
            </a:lvl2pPr>
            <a:lvl3pPr>
              <a:lnSpc>
                <a:spcPct val="100000"/>
              </a:lnSpc>
              <a:spcBef>
                <a:spcPts val="600"/>
              </a:spcBef>
              <a:spcAft>
                <a:spcPts val="400"/>
              </a:spcAft>
              <a:defRPr sz="1400">
                <a:solidFill>
                  <a:schemeClr val="bg1"/>
                </a:solidFill>
                <a:latin typeface="Arial" panose="020B0604020202020204" pitchFamily="34" charset="0"/>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en-US" noProof="0" smtClean="0"/>
              <a:t>Click to edit Master text styles</a:t>
            </a:r>
          </a:p>
        </p:txBody>
      </p:sp>
      <p:sp>
        <p:nvSpPr>
          <p:cNvPr id="29" name="Text Placeholder 22">
            <a:extLst>
              <a:ext uri="{FF2B5EF4-FFF2-40B4-BE49-F238E27FC236}">
                <a16:creationId xmlns:a16="http://schemas.microsoft.com/office/drawing/2014/main" xmlns="" id="{7202A849-DF14-40E7-B38D-1185F72603EC}"/>
              </a:ext>
            </a:extLst>
          </p:cNvPr>
          <p:cNvSpPr>
            <a:spLocks noGrp="1"/>
          </p:cNvSpPr>
          <p:nvPr>
            <p:ph type="body" sz="quarter" idx="21"/>
          </p:nvPr>
        </p:nvSpPr>
        <p:spPr>
          <a:xfrm>
            <a:off x="7451948" y="4240093"/>
            <a:ext cx="1776140" cy="1463040"/>
          </a:xfrm>
        </p:spPr>
        <p:txBody>
          <a:bodyPr lIns="0" tIns="0" rIns="0" bIns="0">
            <a:noAutofit/>
          </a:bodyPr>
          <a:lstStyle>
            <a:lvl1pPr marL="0" indent="0" algn="ctr">
              <a:lnSpc>
                <a:spcPct val="100000"/>
              </a:lnSpc>
              <a:spcBef>
                <a:spcPts val="600"/>
              </a:spcBef>
              <a:spcAft>
                <a:spcPts val="400"/>
              </a:spcAft>
              <a:buNone/>
              <a:defRPr sz="1400">
                <a:solidFill>
                  <a:schemeClr val="bg1"/>
                </a:solidFill>
                <a:latin typeface="+mn-lt"/>
                <a:cs typeface="Arial" panose="020B0604020202020204" pitchFamily="34" charset="0"/>
              </a:defRPr>
            </a:lvl1pPr>
            <a:lvl2pPr>
              <a:lnSpc>
                <a:spcPct val="100000"/>
              </a:lnSpc>
              <a:spcBef>
                <a:spcPts val="600"/>
              </a:spcBef>
              <a:spcAft>
                <a:spcPts val="400"/>
              </a:spcAft>
              <a:defRPr sz="1600">
                <a:solidFill>
                  <a:schemeClr val="bg1"/>
                </a:solidFill>
                <a:latin typeface="Arial" panose="020B0604020202020204" pitchFamily="34" charset="0"/>
                <a:cs typeface="Arial" panose="020B0604020202020204" pitchFamily="34" charset="0"/>
              </a:defRPr>
            </a:lvl2pPr>
            <a:lvl3pPr>
              <a:lnSpc>
                <a:spcPct val="100000"/>
              </a:lnSpc>
              <a:spcBef>
                <a:spcPts val="600"/>
              </a:spcBef>
              <a:spcAft>
                <a:spcPts val="400"/>
              </a:spcAft>
              <a:defRPr sz="1400">
                <a:solidFill>
                  <a:schemeClr val="bg1"/>
                </a:solidFill>
                <a:latin typeface="Arial" panose="020B0604020202020204" pitchFamily="34" charset="0"/>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en-US" noProof="0" smtClean="0"/>
              <a:t>Click to edit Master text styles</a:t>
            </a:r>
          </a:p>
        </p:txBody>
      </p:sp>
      <p:sp>
        <p:nvSpPr>
          <p:cNvPr id="30" name="Text Placeholder 22">
            <a:extLst>
              <a:ext uri="{FF2B5EF4-FFF2-40B4-BE49-F238E27FC236}">
                <a16:creationId xmlns:a16="http://schemas.microsoft.com/office/drawing/2014/main" xmlns="" id="{CCFC1ADF-AC11-4CCD-AC2D-478B6FFEA5EA}"/>
              </a:ext>
            </a:extLst>
          </p:cNvPr>
          <p:cNvSpPr>
            <a:spLocks noGrp="1"/>
          </p:cNvSpPr>
          <p:nvPr>
            <p:ph type="body" sz="quarter" idx="22"/>
          </p:nvPr>
        </p:nvSpPr>
        <p:spPr>
          <a:xfrm>
            <a:off x="9695965" y="4240093"/>
            <a:ext cx="1776140" cy="1463040"/>
          </a:xfrm>
        </p:spPr>
        <p:txBody>
          <a:bodyPr lIns="0" tIns="0" rIns="0" bIns="0">
            <a:noAutofit/>
          </a:bodyPr>
          <a:lstStyle>
            <a:lvl1pPr marL="0" indent="0" algn="ctr">
              <a:lnSpc>
                <a:spcPct val="100000"/>
              </a:lnSpc>
              <a:spcBef>
                <a:spcPts val="600"/>
              </a:spcBef>
              <a:spcAft>
                <a:spcPts val="400"/>
              </a:spcAft>
              <a:buNone/>
              <a:defRPr sz="1400">
                <a:solidFill>
                  <a:schemeClr val="bg1"/>
                </a:solidFill>
                <a:latin typeface="+mn-lt"/>
                <a:cs typeface="Arial" panose="020B0604020202020204" pitchFamily="34" charset="0"/>
              </a:defRPr>
            </a:lvl1pPr>
            <a:lvl2pPr>
              <a:lnSpc>
                <a:spcPct val="100000"/>
              </a:lnSpc>
              <a:spcBef>
                <a:spcPts val="600"/>
              </a:spcBef>
              <a:spcAft>
                <a:spcPts val="400"/>
              </a:spcAft>
              <a:defRPr sz="1600">
                <a:solidFill>
                  <a:schemeClr val="bg1"/>
                </a:solidFill>
                <a:latin typeface="Arial" panose="020B0604020202020204" pitchFamily="34" charset="0"/>
                <a:cs typeface="Arial" panose="020B0604020202020204" pitchFamily="34" charset="0"/>
              </a:defRPr>
            </a:lvl2pPr>
            <a:lvl3pPr>
              <a:lnSpc>
                <a:spcPct val="100000"/>
              </a:lnSpc>
              <a:spcBef>
                <a:spcPts val="600"/>
              </a:spcBef>
              <a:spcAft>
                <a:spcPts val="400"/>
              </a:spcAft>
              <a:defRPr sz="1400">
                <a:solidFill>
                  <a:schemeClr val="bg1"/>
                </a:solidFill>
                <a:latin typeface="Arial" panose="020B0604020202020204" pitchFamily="34" charset="0"/>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en-US" noProof="0" smtClean="0"/>
              <a:t>Click to edit Master text styles</a:t>
            </a:r>
          </a:p>
        </p:txBody>
      </p:sp>
      <p:cxnSp>
        <p:nvCxnSpPr>
          <p:cNvPr id="7" name="Straight Connector 6">
            <a:extLst>
              <a:ext uri="{FF2B5EF4-FFF2-40B4-BE49-F238E27FC236}">
                <a16:creationId xmlns:a16="http://schemas.microsoft.com/office/drawing/2014/main" xmlns="" id="{2B4CB326-DA0E-488E-B236-7017E8438FBB}"/>
              </a:ext>
            </a:extLst>
          </p:cNvPr>
          <p:cNvCxnSpPr/>
          <p:nvPr userDrawn="1"/>
        </p:nvCxnSpPr>
        <p:spPr>
          <a:xfrm>
            <a:off x="1242354" y="3825022"/>
            <a:ext cx="731221" cy="0"/>
          </a:xfrm>
          <a:prstGeom prst="line">
            <a:avLst/>
          </a:prstGeom>
          <a:ln w="3810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xmlns="" id="{9366B533-7212-4A36-9CE2-D6302E721F8F}"/>
              </a:ext>
            </a:extLst>
          </p:cNvPr>
          <p:cNvCxnSpPr/>
          <p:nvPr userDrawn="1"/>
        </p:nvCxnSpPr>
        <p:spPr>
          <a:xfrm>
            <a:off x="3486372" y="3825022"/>
            <a:ext cx="731221" cy="0"/>
          </a:xfrm>
          <a:prstGeom prst="line">
            <a:avLst/>
          </a:prstGeom>
          <a:ln w="3810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xmlns="" id="{AD7474CD-E230-4E14-8274-5E20F673F401}"/>
              </a:ext>
            </a:extLst>
          </p:cNvPr>
          <p:cNvCxnSpPr/>
          <p:nvPr userDrawn="1"/>
        </p:nvCxnSpPr>
        <p:spPr>
          <a:xfrm>
            <a:off x="5730390" y="3825022"/>
            <a:ext cx="731221" cy="0"/>
          </a:xfrm>
          <a:prstGeom prst="line">
            <a:avLst/>
          </a:prstGeom>
          <a:ln w="3810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xmlns="" id="{6BF71FCE-6F39-4D2F-82BE-7D9F1D2ED59F}"/>
              </a:ext>
            </a:extLst>
          </p:cNvPr>
          <p:cNvCxnSpPr/>
          <p:nvPr userDrawn="1"/>
        </p:nvCxnSpPr>
        <p:spPr>
          <a:xfrm>
            <a:off x="7974408" y="3825022"/>
            <a:ext cx="731221" cy="0"/>
          </a:xfrm>
          <a:prstGeom prst="line">
            <a:avLst/>
          </a:prstGeom>
          <a:ln w="3810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xmlns="" id="{AE97AC7A-17D9-4F42-9DD0-94FE4FC6BF19}"/>
              </a:ext>
            </a:extLst>
          </p:cNvPr>
          <p:cNvCxnSpPr/>
          <p:nvPr userDrawn="1"/>
        </p:nvCxnSpPr>
        <p:spPr>
          <a:xfrm>
            <a:off x="10218425" y="3825022"/>
            <a:ext cx="731221" cy="0"/>
          </a:xfrm>
          <a:prstGeom prst="line">
            <a:avLst/>
          </a:prstGeom>
          <a:ln w="38100" cap="rnd">
            <a:solidFill>
              <a:schemeClr val="accent2"/>
            </a:solidFill>
          </a:ln>
        </p:spPr>
        <p:style>
          <a:lnRef idx="1">
            <a:schemeClr val="accent1"/>
          </a:lnRef>
          <a:fillRef idx="0">
            <a:schemeClr val="accent1"/>
          </a:fillRef>
          <a:effectRef idx="0">
            <a:schemeClr val="accent1"/>
          </a:effectRef>
          <a:fontRef idx="minor">
            <a:schemeClr val="tx1"/>
          </a:fontRef>
        </p:style>
      </p:cxnSp>
      <p:sp>
        <p:nvSpPr>
          <p:cNvPr id="35" name="Freeform: Shape 34">
            <a:extLst>
              <a:ext uri="{FF2B5EF4-FFF2-40B4-BE49-F238E27FC236}">
                <a16:creationId xmlns:a16="http://schemas.microsoft.com/office/drawing/2014/main" xmlns="" id="{62EEBF51-DCAD-4335-85E9-52801031A1BF}"/>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xmlns=""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Tree>
    <p:extLst>
      <p:ext uri="{BB962C8B-B14F-4D97-AF65-F5344CB8AC3E}">
        <p14:creationId xmlns:p14="http://schemas.microsoft.com/office/powerpoint/2010/main" val="4762663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hoto + 3 Section">
    <p:bg>
      <p:bgPr>
        <a:solidFill>
          <a:schemeClr val="accent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xmlns=""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a16="http://schemas.microsoft.com/office/drawing/2014/main" xmlns=""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8" name="Freeform: Shape 17">
            <a:extLst>
              <a:ext uri="{FF2B5EF4-FFF2-40B4-BE49-F238E27FC236}">
                <a16:creationId xmlns:a16="http://schemas.microsoft.com/office/drawing/2014/main" xmlns="" id="{E37145E9-AC61-47D5-9288-8789940F81B6}"/>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2" name="Freeform: Shape 11">
            <a:extLst>
              <a:ext uri="{FF2B5EF4-FFF2-40B4-BE49-F238E27FC236}">
                <a16:creationId xmlns:a16="http://schemas.microsoft.com/office/drawing/2014/main" xmlns="" id="{A5E2B3ED-9A49-40A7-B8A3-62595FE513F9}"/>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eform: Shape 7">
            <a:extLst>
              <a:ext uri="{FF2B5EF4-FFF2-40B4-BE49-F238E27FC236}">
                <a16:creationId xmlns:a16="http://schemas.microsoft.com/office/drawing/2014/main" xmlns=""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xmlns=""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smtClean="0"/>
              <a:t>Click to edit Master title style</a:t>
            </a:r>
            <a:endParaRPr lang="en-US" noProof="0"/>
          </a:p>
        </p:txBody>
      </p:sp>
      <p:grpSp>
        <p:nvGrpSpPr>
          <p:cNvPr id="15" name="Group 14">
            <a:extLst>
              <a:ext uri="{FF2B5EF4-FFF2-40B4-BE49-F238E27FC236}">
                <a16:creationId xmlns:a16="http://schemas.microsoft.com/office/drawing/2014/main" xmlns=""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a16="http://schemas.microsoft.com/office/drawing/2014/main" xmlns=""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Freeform: Shape 16">
              <a:extLst>
                <a:ext uri="{FF2B5EF4-FFF2-40B4-BE49-F238E27FC236}">
                  <a16:creationId xmlns:a16="http://schemas.microsoft.com/office/drawing/2014/main" xmlns=""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6" name="Group 5">
            <a:extLst>
              <a:ext uri="{FF2B5EF4-FFF2-40B4-BE49-F238E27FC236}">
                <a16:creationId xmlns:a16="http://schemas.microsoft.com/office/drawing/2014/main" xmlns="" id="{D9EBF8BB-A805-4DDB-B459-082F99815B95}"/>
              </a:ext>
            </a:extLst>
          </p:cNvPr>
          <p:cNvGrpSpPr/>
          <p:nvPr userDrawn="1"/>
        </p:nvGrpSpPr>
        <p:grpSpPr>
          <a:xfrm>
            <a:off x="-1" y="1357409"/>
            <a:ext cx="12192001" cy="4846320"/>
            <a:chOff x="-1" y="1357409"/>
            <a:chExt cx="12192001" cy="4917518"/>
          </a:xfrm>
        </p:grpSpPr>
        <p:sp>
          <p:nvSpPr>
            <p:cNvPr id="19" name="Rectangle: Single Corner Snipped 18">
              <a:extLst>
                <a:ext uri="{FF2B5EF4-FFF2-40B4-BE49-F238E27FC236}">
                  <a16:creationId xmlns:a16="http://schemas.microsoft.com/office/drawing/2014/main" xmlns="" id="{5D638788-DD47-45E7-939A-FA108A818173}"/>
                </a:ext>
              </a:extLst>
            </p:cNvPr>
            <p:cNvSpPr/>
            <p:nvPr userDrawn="1"/>
          </p:nvSpPr>
          <p:spPr>
            <a:xfrm flipV="1">
              <a:off x="-1" y="1357409"/>
              <a:ext cx="12192000" cy="4917518"/>
            </a:xfrm>
            <a:prstGeom prst="snip1Rect">
              <a:avLst>
                <a:gd name="adj" fmla="val 0"/>
              </a:avLst>
            </a:prstGeom>
            <a:pattFill prst="dkVert">
              <a:fgClr>
                <a:srgbClr val="0C4360"/>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Rectangle: Single Corner Snipped 2">
              <a:extLst>
                <a:ext uri="{FF2B5EF4-FFF2-40B4-BE49-F238E27FC236}">
                  <a16:creationId xmlns:a16="http://schemas.microsoft.com/office/drawing/2014/main" xmlns="" id="{74BDECEF-EEFE-4332-B3B2-BDE4F82C10FC}"/>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6" name="Text Placeholder 22">
            <a:extLst>
              <a:ext uri="{FF2B5EF4-FFF2-40B4-BE49-F238E27FC236}">
                <a16:creationId xmlns:a16="http://schemas.microsoft.com/office/drawing/2014/main" xmlns="" id="{2A19101D-7C37-42BF-8167-5391EA65EC3A}"/>
              </a:ext>
            </a:extLst>
          </p:cNvPr>
          <p:cNvSpPr>
            <a:spLocks noGrp="1"/>
          </p:cNvSpPr>
          <p:nvPr>
            <p:ph type="body" sz="quarter" idx="18"/>
          </p:nvPr>
        </p:nvSpPr>
        <p:spPr>
          <a:xfrm>
            <a:off x="542094" y="4240093"/>
            <a:ext cx="3293306" cy="1463040"/>
          </a:xfrm>
        </p:spPr>
        <p:txBody>
          <a:bodyPr lIns="0" tIns="0" rIns="0" bIns="0">
            <a:noAutofit/>
          </a:bodyPr>
          <a:lstStyle>
            <a:lvl1pPr marL="0" indent="0" algn="l">
              <a:lnSpc>
                <a:spcPct val="100000"/>
              </a:lnSpc>
              <a:spcBef>
                <a:spcPts val="600"/>
              </a:spcBef>
              <a:spcAft>
                <a:spcPts val="400"/>
              </a:spcAft>
              <a:buNone/>
              <a:defRPr sz="1400">
                <a:solidFill>
                  <a:schemeClr val="bg1"/>
                </a:solidFill>
                <a:latin typeface="+mn-lt"/>
                <a:cs typeface="Arial" panose="020B0604020202020204" pitchFamily="34" charset="0"/>
              </a:defRPr>
            </a:lvl1pPr>
            <a:lvl2pPr>
              <a:lnSpc>
                <a:spcPct val="100000"/>
              </a:lnSpc>
              <a:spcBef>
                <a:spcPts val="600"/>
              </a:spcBef>
              <a:spcAft>
                <a:spcPts val="400"/>
              </a:spcAft>
              <a:defRPr sz="1600">
                <a:solidFill>
                  <a:schemeClr val="bg1"/>
                </a:solidFill>
                <a:latin typeface="Arial" panose="020B0604020202020204" pitchFamily="34" charset="0"/>
                <a:cs typeface="Arial" panose="020B0604020202020204" pitchFamily="34" charset="0"/>
              </a:defRPr>
            </a:lvl2pPr>
            <a:lvl3pPr>
              <a:lnSpc>
                <a:spcPct val="100000"/>
              </a:lnSpc>
              <a:spcBef>
                <a:spcPts val="600"/>
              </a:spcBef>
              <a:spcAft>
                <a:spcPts val="400"/>
              </a:spcAft>
              <a:defRPr sz="1400">
                <a:solidFill>
                  <a:schemeClr val="bg1"/>
                </a:solidFill>
                <a:latin typeface="Arial" panose="020B0604020202020204" pitchFamily="34" charset="0"/>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en-US" noProof="0" smtClean="0"/>
              <a:t>Click to edit Master text styles</a:t>
            </a:r>
          </a:p>
        </p:txBody>
      </p:sp>
      <p:sp>
        <p:nvSpPr>
          <p:cNvPr id="35" name="Freeform: Shape 34">
            <a:extLst>
              <a:ext uri="{FF2B5EF4-FFF2-40B4-BE49-F238E27FC236}">
                <a16:creationId xmlns:a16="http://schemas.microsoft.com/office/drawing/2014/main" xmlns="" id="{62EEBF51-DCAD-4335-85E9-52801031A1BF}"/>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xmlns=""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
        <p:nvSpPr>
          <p:cNvPr id="13" name="Picture Placeholder 12">
            <a:extLst>
              <a:ext uri="{FF2B5EF4-FFF2-40B4-BE49-F238E27FC236}">
                <a16:creationId xmlns:a16="http://schemas.microsoft.com/office/drawing/2014/main" xmlns="" id="{231B97CF-FD24-4932-8459-893B1AC73D33}"/>
              </a:ext>
            </a:extLst>
          </p:cNvPr>
          <p:cNvSpPr>
            <a:spLocks noGrp="1"/>
          </p:cNvSpPr>
          <p:nvPr>
            <p:ph type="pic" sz="quarter" idx="19" hasCustomPrompt="1"/>
          </p:nvPr>
        </p:nvSpPr>
        <p:spPr>
          <a:xfrm>
            <a:off x="-2" y="1352575"/>
            <a:ext cx="12192002" cy="2289897"/>
          </a:xfrm>
        </p:spPr>
        <p:txBody>
          <a:bodyPr anchor="ctr">
            <a:normAutofit/>
          </a:bodyPr>
          <a:lstStyle>
            <a:lvl1pPr marL="0" indent="0" algn="ctr">
              <a:buNone/>
              <a:defRPr sz="1400">
                <a:solidFill>
                  <a:schemeClr val="accent2"/>
                </a:solidFill>
                <a:latin typeface="Trade Gothic LT Pro" panose="020B0503040303020004" pitchFamily="34" charset="0"/>
              </a:defRPr>
            </a:lvl1pPr>
          </a:lstStyle>
          <a:p>
            <a:r>
              <a:rPr lang="en-US" noProof="0" dirty="0"/>
              <a:t>Insert image</a:t>
            </a:r>
          </a:p>
        </p:txBody>
      </p:sp>
      <p:sp>
        <p:nvSpPr>
          <p:cNvPr id="36" name="Text Placeholder 22">
            <a:extLst>
              <a:ext uri="{FF2B5EF4-FFF2-40B4-BE49-F238E27FC236}">
                <a16:creationId xmlns:a16="http://schemas.microsoft.com/office/drawing/2014/main" xmlns="" id="{642D3CE0-C3B4-4F3F-A650-AB452B3AD4BA}"/>
              </a:ext>
            </a:extLst>
          </p:cNvPr>
          <p:cNvSpPr>
            <a:spLocks noGrp="1"/>
          </p:cNvSpPr>
          <p:nvPr>
            <p:ph type="body" sz="quarter" idx="20"/>
          </p:nvPr>
        </p:nvSpPr>
        <p:spPr>
          <a:xfrm>
            <a:off x="4444169" y="4240093"/>
            <a:ext cx="3293306" cy="1463040"/>
          </a:xfrm>
        </p:spPr>
        <p:txBody>
          <a:bodyPr lIns="0" tIns="0" rIns="0" bIns="0">
            <a:noAutofit/>
          </a:bodyPr>
          <a:lstStyle>
            <a:lvl1pPr marL="0" indent="0" algn="l">
              <a:lnSpc>
                <a:spcPct val="100000"/>
              </a:lnSpc>
              <a:spcBef>
                <a:spcPts val="600"/>
              </a:spcBef>
              <a:spcAft>
                <a:spcPts val="400"/>
              </a:spcAft>
              <a:buNone/>
              <a:defRPr sz="1400">
                <a:solidFill>
                  <a:schemeClr val="bg1"/>
                </a:solidFill>
                <a:latin typeface="+mn-lt"/>
                <a:cs typeface="Arial" panose="020B0604020202020204" pitchFamily="34" charset="0"/>
              </a:defRPr>
            </a:lvl1pPr>
            <a:lvl2pPr>
              <a:lnSpc>
                <a:spcPct val="100000"/>
              </a:lnSpc>
              <a:spcBef>
                <a:spcPts val="600"/>
              </a:spcBef>
              <a:spcAft>
                <a:spcPts val="400"/>
              </a:spcAft>
              <a:defRPr sz="1600">
                <a:solidFill>
                  <a:schemeClr val="bg1"/>
                </a:solidFill>
                <a:latin typeface="Arial" panose="020B0604020202020204" pitchFamily="34" charset="0"/>
                <a:cs typeface="Arial" panose="020B0604020202020204" pitchFamily="34" charset="0"/>
              </a:defRPr>
            </a:lvl2pPr>
            <a:lvl3pPr>
              <a:lnSpc>
                <a:spcPct val="100000"/>
              </a:lnSpc>
              <a:spcBef>
                <a:spcPts val="600"/>
              </a:spcBef>
              <a:spcAft>
                <a:spcPts val="400"/>
              </a:spcAft>
              <a:defRPr sz="1400">
                <a:solidFill>
                  <a:schemeClr val="bg1"/>
                </a:solidFill>
                <a:latin typeface="Arial" panose="020B0604020202020204" pitchFamily="34" charset="0"/>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en-US" noProof="0" smtClean="0"/>
              <a:t>Click to edit Master text styles</a:t>
            </a:r>
          </a:p>
        </p:txBody>
      </p:sp>
      <p:sp>
        <p:nvSpPr>
          <p:cNvPr id="37" name="Text Placeholder 22">
            <a:extLst>
              <a:ext uri="{FF2B5EF4-FFF2-40B4-BE49-F238E27FC236}">
                <a16:creationId xmlns:a16="http://schemas.microsoft.com/office/drawing/2014/main" xmlns="" id="{DBED2BB0-CDAD-40EE-8B35-C66DF45EE29D}"/>
              </a:ext>
            </a:extLst>
          </p:cNvPr>
          <p:cNvSpPr>
            <a:spLocks noGrp="1"/>
          </p:cNvSpPr>
          <p:nvPr>
            <p:ph type="body" sz="quarter" idx="21"/>
          </p:nvPr>
        </p:nvSpPr>
        <p:spPr>
          <a:xfrm>
            <a:off x="8346244" y="4240093"/>
            <a:ext cx="3293306" cy="1463040"/>
          </a:xfrm>
        </p:spPr>
        <p:txBody>
          <a:bodyPr lIns="0" tIns="0" rIns="0" bIns="0">
            <a:noAutofit/>
          </a:bodyPr>
          <a:lstStyle>
            <a:lvl1pPr marL="0" indent="0" algn="l">
              <a:lnSpc>
                <a:spcPct val="100000"/>
              </a:lnSpc>
              <a:spcBef>
                <a:spcPts val="600"/>
              </a:spcBef>
              <a:spcAft>
                <a:spcPts val="400"/>
              </a:spcAft>
              <a:buNone/>
              <a:defRPr sz="1400">
                <a:solidFill>
                  <a:schemeClr val="bg1"/>
                </a:solidFill>
                <a:latin typeface="+mn-lt"/>
                <a:cs typeface="Arial" panose="020B0604020202020204" pitchFamily="34" charset="0"/>
              </a:defRPr>
            </a:lvl1pPr>
            <a:lvl2pPr>
              <a:lnSpc>
                <a:spcPct val="100000"/>
              </a:lnSpc>
              <a:spcBef>
                <a:spcPts val="600"/>
              </a:spcBef>
              <a:spcAft>
                <a:spcPts val="400"/>
              </a:spcAft>
              <a:defRPr sz="1600">
                <a:solidFill>
                  <a:schemeClr val="bg1"/>
                </a:solidFill>
                <a:latin typeface="Arial" panose="020B0604020202020204" pitchFamily="34" charset="0"/>
                <a:cs typeface="Arial" panose="020B0604020202020204" pitchFamily="34" charset="0"/>
              </a:defRPr>
            </a:lvl2pPr>
            <a:lvl3pPr>
              <a:lnSpc>
                <a:spcPct val="100000"/>
              </a:lnSpc>
              <a:spcBef>
                <a:spcPts val="600"/>
              </a:spcBef>
              <a:spcAft>
                <a:spcPts val="400"/>
              </a:spcAft>
              <a:defRPr sz="1400">
                <a:solidFill>
                  <a:schemeClr val="bg1"/>
                </a:solidFill>
                <a:latin typeface="Arial" panose="020B0604020202020204" pitchFamily="34" charset="0"/>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en-US" noProof="0" smtClean="0"/>
              <a:t>Click to edit Master text styles</a:t>
            </a:r>
          </a:p>
        </p:txBody>
      </p:sp>
    </p:spTree>
    <p:extLst>
      <p:ext uri="{BB962C8B-B14F-4D97-AF65-F5344CB8AC3E}">
        <p14:creationId xmlns:p14="http://schemas.microsoft.com/office/powerpoint/2010/main" val="15447457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hoto + Text">
    <p:bg>
      <p:bgPr>
        <a:solidFill>
          <a:schemeClr val="accent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xmlns=""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a16="http://schemas.microsoft.com/office/drawing/2014/main" xmlns=""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8" name="Freeform: Shape 17">
            <a:extLst>
              <a:ext uri="{FF2B5EF4-FFF2-40B4-BE49-F238E27FC236}">
                <a16:creationId xmlns:a16="http://schemas.microsoft.com/office/drawing/2014/main" xmlns="" id="{E37145E9-AC61-47D5-9288-8789940F81B6}"/>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2" name="Freeform: Shape 11">
            <a:extLst>
              <a:ext uri="{FF2B5EF4-FFF2-40B4-BE49-F238E27FC236}">
                <a16:creationId xmlns:a16="http://schemas.microsoft.com/office/drawing/2014/main" xmlns="" id="{A5E2B3ED-9A49-40A7-B8A3-62595FE513F9}"/>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eform: Shape 7">
            <a:extLst>
              <a:ext uri="{FF2B5EF4-FFF2-40B4-BE49-F238E27FC236}">
                <a16:creationId xmlns:a16="http://schemas.microsoft.com/office/drawing/2014/main" xmlns=""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xmlns=""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smtClean="0"/>
              <a:t>Click to edit Master title style</a:t>
            </a:r>
            <a:endParaRPr lang="en-US" noProof="0"/>
          </a:p>
        </p:txBody>
      </p:sp>
      <p:grpSp>
        <p:nvGrpSpPr>
          <p:cNvPr id="15" name="Group 14">
            <a:extLst>
              <a:ext uri="{FF2B5EF4-FFF2-40B4-BE49-F238E27FC236}">
                <a16:creationId xmlns:a16="http://schemas.microsoft.com/office/drawing/2014/main" xmlns=""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a16="http://schemas.microsoft.com/office/drawing/2014/main" xmlns=""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Freeform: Shape 16">
              <a:extLst>
                <a:ext uri="{FF2B5EF4-FFF2-40B4-BE49-F238E27FC236}">
                  <a16:creationId xmlns:a16="http://schemas.microsoft.com/office/drawing/2014/main" xmlns=""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6" name="Group 5">
            <a:extLst>
              <a:ext uri="{FF2B5EF4-FFF2-40B4-BE49-F238E27FC236}">
                <a16:creationId xmlns:a16="http://schemas.microsoft.com/office/drawing/2014/main" xmlns="" id="{D9EBF8BB-A805-4DDB-B459-082F99815B95}"/>
              </a:ext>
            </a:extLst>
          </p:cNvPr>
          <p:cNvGrpSpPr/>
          <p:nvPr userDrawn="1"/>
        </p:nvGrpSpPr>
        <p:grpSpPr>
          <a:xfrm>
            <a:off x="-1" y="1357409"/>
            <a:ext cx="12192001" cy="4846320"/>
            <a:chOff x="-1" y="1357409"/>
            <a:chExt cx="12192001" cy="4917518"/>
          </a:xfrm>
        </p:grpSpPr>
        <p:sp>
          <p:nvSpPr>
            <p:cNvPr id="19" name="Rectangle: Single Corner Snipped 18">
              <a:extLst>
                <a:ext uri="{FF2B5EF4-FFF2-40B4-BE49-F238E27FC236}">
                  <a16:creationId xmlns:a16="http://schemas.microsoft.com/office/drawing/2014/main" xmlns="" id="{5D638788-DD47-45E7-939A-FA108A818173}"/>
                </a:ext>
              </a:extLst>
            </p:cNvPr>
            <p:cNvSpPr/>
            <p:nvPr userDrawn="1"/>
          </p:nvSpPr>
          <p:spPr>
            <a:xfrm flipV="1">
              <a:off x="-1" y="1357409"/>
              <a:ext cx="12192000" cy="4917518"/>
            </a:xfrm>
            <a:prstGeom prst="snip1Rect">
              <a:avLst>
                <a:gd name="adj" fmla="val 0"/>
              </a:avLst>
            </a:prstGeom>
            <a:pattFill prst="dkVert">
              <a:fgClr>
                <a:srgbClr val="0C4360"/>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Rectangle: Single Corner Snipped 2">
              <a:extLst>
                <a:ext uri="{FF2B5EF4-FFF2-40B4-BE49-F238E27FC236}">
                  <a16:creationId xmlns:a16="http://schemas.microsoft.com/office/drawing/2014/main" xmlns="" id="{74BDECEF-EEFE-4332-B3B2-BDE4F82C10FC}"/>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6" name="Text Placeholder 22">
            <a:extLst>
              <a:ext uri="{FF2B5EF4-FFF2-40B4-BE49-F238E27FC236}">
                <a16:creationId xmlns:a16="http://schemas.microsoft.com/office/drawing/2014/main" xmlns="" id="{2A19101D-7C37-42BF-8167-5391EA65EC3A}"/>
              </a:ext>
            </a:extLst>
          </p:cNvPr>
          <p:cNvSpPr>
            <a:spLocks noGrp="1"/>
          </p:cNvSpPr>
          <p:nvPr>
            <p:ph type="body" sz="quarter" idx="18"/>
          </p:nvPr>
        </p:nvSpPr>
        <p:spPr>
          <a:xfrm>
            <a:off x="542094" y="4240093"/>
            <a:ext cx="9402006" cy="1463040"/>
          </a:xfrm>
        </p:spPr>
        <p:txBody>
          <a:bodyPr lIns="0" tIns="0" rIns="0" bIns="0">
            <a:noAutofit/>
          </a:bodyPr>
          <a:lstStyle>
            <a:lvl1pPr marL="0" indent="0" algn="l">
              <a:lnSpc>
                <a:spcPct val="100000"/>
              </a:lnSpc>
              <a:spcBef>
                <a:spcPts val="300"/>
              </a:spcBef>
              <a:spcAft>
                <a:spcPts val="300"/>
              </a:spcAft>
              <a:buNone/>
              <a:defRPr sz="1400">
                <a:solidFill>
                  <a:schemeClr val="bg1"/>
                </a:solidFill>
                <a:latin typeface="+mn-lt"/>
                <a:cs typeface="Arial" panose="020B0604020202020204" pitchFamily="34" charset="0"/>
              </a:defRPr>
            </a:lvl1pPr>
            <a:lvl2pPr>
              <a:lnSpc>
                <a:spcPct val="100000"/>
              </a:lnSpc>
              <a:spcBef>
                <a:spcPts val="600"/>
              </a:spcBef>
              <a:spcAft>
                <a:spcPts val="400"/>
              </a:spcAft>
              <a:defRPr sz="1600">
                <a:solidFill>
                  <a:schemeClr val="bg1"/>
                </a:solidFill>
                <a:latin typeface="Arial" panose="020B0604020202020204" pitchFamily="34" charset="0"/>
                <a:cs typeface="Arial" panose="020B0604020202020204" pitchFamily="34" charset="0"/>
              </a:defRPr>
            </a:lvl2pPr>
            <a:lvl3pPr>
              <a:lnSpc>
                <a:spcPct val="100000"/>
              </a:lnSpc>
              <a:spcBef>
                <a:spcPts val="600"/>
              </a:spcBef>
              <a:spcAft>
                <a:spcPts val="400"/>
              </a:spcAft>
              <a:defRPr sz="1400">
                <a:solidFill>
                  <a:schemeClr val="bg1"/>
                </a:solidFill>
                <a:latin typeface="Arial" panose="020B0604020202020204" pitchFamily="34" charset="0"/>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en-US" noProof="0" smtClean="0"/>
              <a:t>Click to edit Master text styles</a:t>
            </a:r>
          </a:p>
        </p:txBody>
      </p:sp>
      <p:sp>
        <p:nvSpPr>
          <p:cNvPr id="35" name="Freeform: Shape 34">
            <a:extLst>
              <a:ext uri="{FF2B5EF4-FFF2-40B4-BE49-F238E27FC236}">
                <a16:creationId xmlns:a16="http://schemas.microsoft.com/office/drawing/2014/main" xmlns="" id="{62EEBF51-DCAD-4335-85E9-52801031A1BF}"/>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xmlns=""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
        <p:nvSpPr>
          <p:cNvPr id="13" name="Picture Placeholder 12">
            <a:extLst>
              <a:ext uri="{FF2B5EF4-FFF2-40B4-BE49-F238E27FC236}">
                <a16:creationId xmlns:a16="http://schemas.microsoft.com/office/drawing/2014/main" xmlns="" id="{231B97CF-FD24-4932-8459-893B1AC73D33}"/>
              </a:ext>
            </a:extLst>
          </p:cNvPr>
          <p:cNvSpPr>
            <a:spLocks noGrp="1"/>
          </p:cNvSpPr>
          <p:nvPr>
            <p:ph type="pic" sz="quarter" idx="19" hasCustomPrompt="1"/>
          </p:nvPr>
        </p:nvSpPr>
        <p:spPr>
          <a:xfrm>
            <a:off x="-2" y="1352575"/>
            <a:ext cx="12192002" cy="2289897"/>
          </a:xfrm>
        </p:spPr>
        <p:txBody>
          <a:bodyPr anchor="ctr">
            <a:normAutofit/>
          </a:bodyPr>
          <a:lstStyle>
            <a:lvl1pPr marL="0" indent="0" algn="ctr">
              <a:buNone/>
              <a:defRPr sz="1400">
                <a:solidFill>
                  <a:schemeClr val="accent2"/>
                </a:solidFill>
                <a:latin typeface="Trade Gothic LT Pro" panose="020B0503040303020004" pitchFamily="34" charset="0"/>
              </a:defRPr>
            </a:lvl1pPr>
          </a:lstStyle>
          <a:p>
            <a:r>
              <a:rPr lang="en-US" noProof="0" dirty="0"/>
              <a:t>Insert image</a:t>
            </a:r>
          </a:p>
        </p:txBody>
      </p:sp>
    </p:spTree>
    <p:extLst>
      <p:ext uri="{BB962C8B-B14F-4D97-AF65-F5344CB8AC3E}">
        <p14:creationId xmlns:p14="http://schemas.microsoft.com/office/powerpoint/2010/main" val="24868267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icture with Caption">
    <p:bg>
      <p:bgPr>
        <a:solidFill>
          <a:schemeClr val="accent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xmlns=""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a16="http://schemas.microsoft.com/office/drawing/2014/main" xmlns=""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8" name="Freeform: Shape 17">
            <a:extLst>
              <a:ext uri="{FF2B5EF4-FFF2-40B4-BE49-F238E27FC236}">
                <a16:creationId xmlns:a16="http://schemas.microsoft.com/office/drawing/2014/main" xmlns="" id="{E37145E9-AC61-47D5-9288-8789940F81B6}"/>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2" name="Freeform: Shape 11">
            <a:extLst>
              <a:ext uri="{FF2B5EF4-FFF2-40B4-BE49-F238E27FC236}">
                <a16:creationId xmlns:a16="http://schemas.microsoft.com/office/drawing/2014/main" xmlns="" id="{A5E2B3ED-9A49-40A7-B8A3-62595FE513F9}"/>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eform: Shape 7">
            <a:extLst>
              <a:ext uri="{FF2B5EF4-FFF2-40B4-BE49-F238E27FC236}">
                <a16:creationId xmlns:a16="http://schemas.microsoft.com/office/drawing/2014/main" xmlns=""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xmlns=""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smtClean="0"/>
              <a:t>Click to edit Master title style</a:t>
            </a:r>
            <a:endParaRPr lang="en-US" noProof="0"/>
          </a:p>
        </p:txBody>
      </p:sp>
      <p:grpSp>
        <p:nvGrpSpPr>
          <p:cNvPr id="15" name="Group 14">
            <a:extLst>
              <a:ext uri="{FF2B5EF4-FFF2-40B4-BE49-F238E27FC236}">
                <a16:creationId xmlns:a16="http://schemas.microsoft.com/office/drawing/2014/main" xmlns=""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a16="http://schemas.microsoft.com/office/drawing/2014/main" xmlns=""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Freeform: Shape 16">
              <a:extLst>
                <a:ext uri="{FF2B5EF4-FFF2-40B4-BE49-F238E27FC236}">
                  <a16:creationId xmlns:a16="http://schemas.microsoft.com/office/drawing/2014/main" xmlns=""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6" name="Group 5">
            <a:extLst>
              <a:ext uri="{FF2B5EF4-FFF2-40B4-BE49-F238E27FC236}">
                <a16:creationId xmlns:a16="http://schemas.microsoft.com/office/drawing/2014/main" xmlns="" id="{D9EBF8BB-A805-4DDB-B459-082F99815B95}"/>
              </a:ext>
            </a:extLst>
          </p:cNvPr>
          <p:cNvGrpSpPr/>
          <p:nvPr userDrawn="1"/>
        </p:nvGrpSpPr>
        <p:grpSpPr>
          <a:xfrm>
            <a:off x="-1" y="1357409"/>
            <a:ext cx="12192001" cy="4846320"/>
            <a:chOff x="-1" y="1357409"/>
            <a:chExt cx="12192001" cy="4917518"/>
          </a:xfrm>
        </p:grpSpPr>
        <p:sp>
          <p:nvSpPr>
            <p:cNvPr id="19" name="Rectangle: Single Corner Snipped 18">
              <a:extLst>
                <a:ext uri="{FF2B5EF4-FFF2-40B4-BE49-F238E27FC236}">
                  <a16:creationId xmlns:a16="http://schemas.microsoft.com/office/drawing/2014/main" xmlns="" id="{5D638788-DD47-45E7-939A-FA108A818173}"/>
                </a:ext>
              </a:extLst>
            </p:cNvPr>
            <p:cNvSpPr/>
            <p:nvPr userDrawn="1"/>
          </p:nvSpPr>
          <p:spPr>
            <a:xfrm flipV="1">
              <a:off x="-1" y="1357409"/>
              <a:ext cx="12192000" cy="4917518"/>
            </a:xfrm>
            <a:prstGeom prst="snip1Rect">
              <a:avLst>
                <a:gd name="adj" fmla="val 0"/>
              </a:avLst>
            </a:prstGeom>
            <a:pattFill prst="dkVert">
              <a:fgClr>
                <a:srgbClr val="0C4360"/>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Rectangle: Single Corner Snipped 2">
              <a:extLst>
                <a:ext uri="{FF2B5EF4-FFF2-40B4-BE49-F238E27FC236}">
                  <a16:creationId xmlns:a16="http://schemas.microsoft.com/office/drawing/2014/main" xmlns="" id="{74BDECEF-EEFE-4332-B3B2-BDE4F82C10FC}"/>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5" name="Freeform: Shape 34">
            <a:extLst>
              <a:ext uri="{FF2B5EF4-FFF2-40B4-BE49-F238E27FC236}">
                <a16:creationId xmlns:a16="http://schemas.microsoft.com/office/drawing/2014/main" xmlns="" id="{62EEBF51-DCAD-4335-85E9-52801031A1BF}"/>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xmlns=""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
        <p:nvSpPr>
          <p:cNvPr id="20" name="Picture Placeholder 2">
            <a:extLst>
              <a:ext uri="{FF2B5EF4-FFF2-40B4-BE49-F238E27FC236}">
                <a16:creationId xmlns:a16="http://schemas.microsoft.com/office/drawing/2014/main" xmlns="" id="{30B3A574-7940-4E35-857E-5CA35A5910E5}"/>
              </a:ext>
            </a:extLst>
          </p:cNvPr>
          <p:cNvSpPr>
            <a:spLocks noGrp="1"/>
          </p:cNvSpPr>
          <p:nvPr>
            <p:ph type="pic" idx="1"/>
          </p:nvPr>
        </p:nvSpPr>
        <p:spPr>
          <a:xfrm>
            <a:off x="4110087" y="1444649"/>
            <a:ext cx="7548513" cy="4579079"/>
          </a:xfrm>
        </p:spPr>
        <p:txBody>
          <a:bodyPr>
            <a:normAutofit/>
          </a:bodyPr>
          <a:lstStyle>
            <a:lvl1pPr marL="0" indent="0">
              <a:buNone/>
              <a:defRPr sz="24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smtClean="0"/>
              <a:t>Click icon to add picture</a:t>
            </a:r>
            <a:endParaRPr lang="en-US" noProof="0" dirty="0"/>
          </a:p>
        </p:txBody>
      </p:sp>
      <p:sp>
        <p:nvSpPr>
          <p:cNvPr id="21" name="Text Placeholder 3">
            <a:extLst>
              <a:ext uri="{FF2B5EF4-FFF2-40B4-BE49-F238E27FC236}">
                <a16:creationId xmlns:a16="http://schemas.microsoft.com/office/drawing/2014/main" xmlns="" id="{912B51EA-3E6F-4BF6-BE48-62128AF32B85}"/>
              </a:ext>
            </a:extLst>
          </p:cNvPr>
          <p:cNvSpPr>
            <a:spLocks noGrp="1"/>
          </p:cNvSpPr>
          <p:nvPr>
            <p:ph type="body" sz="half" idx="2"/>
          </p:nvPr>
        </p:nvSpPr>
        <p:spPr>
          <a:xfrm>
            <a:off x="443366" y="1444649"/>
            <a:ext cx="3365063" cy="4579079"/>
          </a:xfrm>
        </p:spPr>
        <p:txBody>
          <a:bodyPr/>
          <a:lstStyle>
            <a:lvl1pPr marL="0" indent="0">
              <a:buFont typeface="Arial" panose="020B0604020202020204" pitchFamily="34" charse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smtClean="0"/>
              <a:t>Click to edit Master text styles</a:t>
            </a:r>
          </a:p>
        </p:txBody>
      </p:sp>
    </p:spTree>
    <p:extLst>
      <p:ext uri="{BB962C8B-B14F-4D97-AF65-F5344CB8AC3E}">
        <p14:creationId xmlns:p14="http://schemas.microsoft.com/office/powerpoint/2010/main" val="15406501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with Caption">
    <p:bg>
      <p:bgPr>
        <a:solidFill>
          <a:schemeClr val="accent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xmlns=""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a16="http://schemas.microsoft.com/office/drawing/2014/main" xmlns=""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8" name="Freeform: Shape 17">
            <a:extLst>
              <a:ext uri="{FF2B5EF4-FFF2-40B4-BE49-F238E27FC236}">
                <a16:creationId xmlns:a16="http://schemas.microsoft.com/office/drawing/2014/main" xmlns="" id="{E37145E9-AC61-47D5-9288-8789940F81B6}"/>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2" name="Freeform: Shape 11">
            <a:extLst>
              <a:ext uri="{FF2B5EF4-FFF2-40B4-BE49-F238E27FC236}">
                <a16:creationId xmlns:a16="http://schemas.microsoft.com/office/drawing/2014/main" xmlns="" id="{A5E2B3ED-9A49-40A7-B8A3-62595FE513F9}"/>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eform: Shape 7">
            <a:extLst>
              <a:ext uri="{FF2B5EF4-FFF2-40B4-BE49-F238E27FC236}">
                <a16:creationId xmlns:a16="http://schemas.microsoft.com/office/drawing/2014/main" xmlns=""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xmlns=""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smtClean="0"/>
              <a:t>Click to edit Master title style</a:t>
            </a:r>
            <a:endParaRPr lang="en-US" noProof="0"/>
          </a:p>
        </p:txBody>
      </p:sp>
      <p:grpSp>
        <p:nvGrpSpPr>
          <p:cNvPr id="15" name="Group 14">
            <a:extLst>
              <a:ext uri="{FF2B5EF4-FFF2-40B4-BE49-F238E27FC236}">
                <a16:creationId xmlns:a16="http://schemas.microsoft.com/office/drawing/2014/main" xmlns=""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a16="http://schemas.microsoft.com/office/drawing/2014/main" xmlns=""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Freeform: Shape 16">
              <a:extLst>
                <a:ext uri="{FF2B5EF4-FFF2-40B4-BE49-F238E27FC236}">
                  <a16:creationId xmlns:a16="http://schemas.microsoft.com/office/drawing/2014/main" xmlns=""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6" name="Group 5">
            <a:extLst>
              <a:ext uri="{FF2B5EF4-FFF2-40B4-BE49-F238E27FC236}">
                <a16:creationId xmlns:a16="http://schemas.microsoft.com/office/drawing/2014/main" xmlns="" id="{D9EBF8BB-A805-4DDB-B459-082F99815B95}"/>
              </a:ext>
            </a:extLst>
          </p:cNvPr>
          <p:cNvGrpSpPr/>
          <p:nvPr userDrawn="1"/>
        </p:nvGrpSpPr>
        <p:grpSpPr>
          <a:xfrm>
            <a:off x="-1" y="1357409"/>
            <a:ext cx="12192001" cy="4846320"/>
            <a:chOff x="-1" y="1357409"/>
            <a:chExt cx="12192001" cy="4917518"/>
          </a:xfrm>
        </p:grpSpPr>
        <p:sp>
          <p:nvSpPr>
            <p:cNvPr id="19" name="Rectangle: Single Corner Snipped 18">
              <a:extLst>
                <a:ext uri="{FF2B5EF4-FFF2-40B4-BE49-F238E27FC236}">
                  <a16:creationId xmlns:a16="http://schemas.microsoft.com/office/drawing/2014/main" xmlns="" id="{5D638788-DD47-45E7-939A-FA108A818173}"/>
                </a:ext>
              </a:extLst>
            </p:cNvPr>
            <p:cNvSpPr/>
            <p:nvPr userDrawn="1"/>
          </p:nvSpPr>
          <p:spPr>
            <a:xfrm flipV="1">
              <a:off x="-1" y="1357409"/>
              <a:ext cx="12192000" cy="4917518"/>
            </a:xfrm>
            <a:prstGeom prst="snip1Rect">
              <a:avLst>
                <a:gd name="adj" fmla="val 0"/>
              </a:avLst>
            </a:prstGeom>
            <a:pattFill prst="dkVert">
              <a:fgClr>
                <a:srgbClr val="0C4360"/>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Rectangle: Single Corner Snipped 2">
              <a:extLst>
                <a:ext uri="{FF2B5EF4-FFF2-40B4-BE49-F238E27FC236}">
                  <a16:creationId xmlns:a16="http://schemas.microsoft.com/office/drawing/2014/main" xmlns="" id="{74BDECEF-EEFE-4332-B3B2-BDE4F82C10FC}"/>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5" name="Freeform: Shape 34">
            <a:extLst>
              <a:ext uri="{FF2B5EF4-FFF2-40B4-BE49-F238E27FC236}">
                <a16:creationId xmlns:a16="http://schemas.microsoft.com/office/drawing/2014/main" xmlns="" id="{62EEBF51-DCAD-4335-85E9-52801031A1BF}"/>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xmlns=""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
        <p:nvSpPr>
          <p:cNvPr id="21" name="Text Placeholder 3">
            <a:extLst>
              <a:ext uri="{FF2B5EF4-FFF2-40B4-BE49-F238E27FC236}">
                <a16:creationId xmlns:a16="http://schemas.microsoft.com/office/drawing/2014/main" xmlns="" id="{912B51EA-3E6F-4BF6-BE48-62128AF32B85}"/>
              </a:ext>
            </a:extLst>
          </p:cNvPr>
          <p:cNvSpPr>
            <a:spLocks noGrp="1"/>
          </p:cNvSpPr>
          <p:nvPr>
            <p:ph type="body" sz="half" idx="2"/>
          </p:nvPr>
        </p:nvSpPr>
        <p:spPr>
          <a:xfrm>
            <a:off x="443366" y="1444649"/>
            <a:ext cx="3365063" cy="4579079"/>
          </a:xfrm>
        </p:spPr>
        <p:txBody>
          <a:bodyPr/>
          <a:lstStyle>
            <a:lvl1pPr marL="0" indent="0">
              <a:buFont typeface="Arial" panose="020B0604020202020204" pitchFamily="34" charse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smtClean="0"/>
              <a:t>Click to edit Master text styles</a:t>
            </a:r>
          </a:p>
        </p:txBody>
      </p:sp>
      <p:sp>
        <p:nvSpPr>
          <p:cNvPr id="22" name="Content Placeholder 2">
            <a:extLst>
              <a:ext uri="{FF2B5EF4-FFF2-40B4-BE49-F238E27FC236}">
                <a16:creationId xmlns:a16="http://schemas.microsoft.com/office/drawing/2014/main" xmlns="" id="{A015C605-1D30-48BC-A0D6-3B11AF56CC53}"/>
              </a:ext>
            </a:extLst>
          </p:cNvPr>
          <p:cNvSpPr>
            <a:spLocks noGrp="1"/>
          </p:cNvSpPr>
          <p:nvPr>
            <p:ph idx="1"/>
          </p:nvPr>
        </p:nvSpPr>
        <p:spPr>
          <a:xfrm>
            <a:off x="3964290" y="1444649"/>
            <a:ext cx="7694310" cy="4579079"/>
          </a:xfrm>
        </p:spPr>
        <p:txBody>
          <a:bodyPr>
            <a:normAutofit/>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2000"/>
            </a:lvl6pPr>
            <a:lvl7pPr>
              <a:defRPr sz="2000"/>
            </a:lvl7pPr>
            <a:lvl8pPr>
              <a:defRPr sz="2000"/>
            </a:lvl8pPr>
            <a:lvl9pPr>
              <a:defRPr sz="20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Tree>
    <p:extLst>
      <p:ext uri="{BB962C8B-B14F-4D97-AF65-F5344CB8AC3E}">
        <p14:creationId xmlns:p14="http://schemas.microsoft.com/office/powerpoint/2010/main" val="12129895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xmlns="" id="{D4494CD2-CCDD-0248-96F8-741002C44255}"/>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9" name="Freeform: Shape 9">
            <a:extLst>
              <a:ext uri="{FF2B5EF4-FFF2-40B4-BE49-F238E27FC236}">
                <a16:creationId xmlns:a16="http://schemas.microsoft.com/office/drawing/2014/main" xmlns="" id="{07077B00-C1EE-7241-B441-7814F92A7EDF}"/>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20" name="Freeform: Shape 17">
            <a:extLst>
              <a:ext uri="{FF2B5EF4-FFF2-40B4-BE49-F238E27FC236}">
                <a16:creationId xmlns:a16="http://schemas.microsoft.com/office/drawing/2014/main" xmlns="" id="{3A1AEBC4-637E-F64C-9192-69AC4BB26D0C}"/>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21" name="Freeform: Shape 11">
            <a:extLst>
              <a:ext uri="{FF2B5EF4-FFF2-40B4-BE49-F238E27FC236}">
                <a16:creationId xmlns:a16="http://schemas.microsoft.com/office/drawing/2014/main" xmlns="" id="{669A7039-C54C-8E46-9A8B-DDB2547D989C}"/>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2" name="Freeform: Shape 7">
            <a:extLst>
              <a:ext uri="{FF2B5EF4-FFF2-40B4-BE49-F238E27FC236}">
                <a16:creationId xmlns:a16="http://schemas.microsoft.com/office/drawing/2014/main" xmlns="" id="{4F173B32-87BB-9A40-8C91-4C1EED2B7ABF}"/>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24" name="Group 23">
            <a:extLst>
              <a:ext uri="{FF2B5EF4-FFF2-40B4-BE49-F238E27FC236}">
                <a16:creationId xmlns:a16="http://schemas.microsoft.com/office/drawing/2014/main" xmlns="" id="{4AC87F4E-12B5-1B42-AFD2-4DB39B7645C9}"/>
              </a:ext>
            </a:extLst>
          </p:cNvPr>
          <p:cNvGrpSpPr/>
          <p:nvPr userDrawn="1"/>
        </p:nvGrpSpPr>
        <p:grpSpPr>
          <a:xfrm rot="16200000">
            <a:off x="499388" y="-322655"/>
            <a:ext cx="535531" cy="645309"/>
            <a:chOff x="10945855" y="7317026"/>
            <a:chExt cx="2483924" cy="2993104"/>
          </a:xfrm>
        </p:grpSpPr>
        <p:sp>
          <p:nvSpPr>
            <p:cNvPr id="25" name="Freeform: Shape 15">
              <a:extLst>
                <a:ext uri="{FF2B5EF4-FFF2-40B4-BE49-F238E27FC236}">
                  <a16:creationId xmlns:a16="http://schemas.microsoft.com/office/drawing/2014/main" xmlns="" id="{03DD8765-59DF-A045-ADB5-E39FAEE153A0}"/>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6" name="Freeform: Shape 16">
              <a:extLst>
                <a:ext uri="{FF2B5EF4-FFF2-40B4-BE49-F238E27FC236}">
                  <a16:creationId xmlns:a16="http://schemas.microsoft.com/office/drawing/2014/main" xmlns="" id="{B34B796C-A407-7B4D-B4F0-E58A44FE8DB4}"/>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0" name="Freeform: Shape 23">
            <a:extLst>
              <a:ext uri="{FF2B5EF4-FFF2-40B4-BE49-F238E27FC236}">
                <a16:creationId xmlns:a16="http://schemas.microsoft.com/office/drawing/2014/main" xmlns="" id="{CBE3FDC9-67CB-FA42-B127-A36BFF4678BB}"/>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1" name="Slide Number Placeholder 4">
            <a:extLst>
              <a:ext uri="{FF2B5EF4-FFF2-40B4-BE49-F238E27FC236}">
                <a16:creationId xmlns:a16="http://schemas.microsoft.com/office/drawing/2014/main" xmlns="" id="{1E902BFF-CA8F-D745-A819-A7BB38B30ED9}"/>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Tree>
    <p:extLst>
      <p:ext uri="{BB962C8B-B14F-4D97-AF65-F5344CB8AC3E}">
        <p14:creationId xmlns:p14="http://schemas.microsoft.com/office/powerpoint/2010/main" val="26723047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hank You 1">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xmlns="" id="{6E739168-A5E8-443A-B392-7AD4CF8977AD}"/>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5" name="Freeform: Shape 14">
            <a:extLst>
              <a:ext uri="{FF2B5EF4-FFF2-40B4-BE49-F238E27FC236}">
                <a16:creationId xmlns:a16="http://schemas.microsoft.com/office/drawing/2014/main" xmlns="" id="{41E10E1E-5268-4F03-BA64-07E19DE26739}"/>
              </a:ext>
            </a:extLst>
          </p:cNvPr>
          <p:cNvSpPr/>
          <p:nvPr/>
        </p:nvSpPr>
        <p:spPr>
          <a:xfrm flipH="1">
            <a:off x="-16297" y="0"/>
            <a:ext cx="12208298" cy="6858000"/>
          </a:xfrm>
          <a:custGeom>
            <a:avLst/>
            <a:gdLst>
              <a:gd name="connsiteX0" fmla="*/ 8574289 w 12208298"/>
              <a:gd name="connsiteY0" fmla="*/ 0 h 6858000"/>
              <a:gd name="connsiteX1" fmla="*/ 0 w 12208298"/>
              <a:gd name="connsiteY1" fmla="*/ 0 h 6858000"/>
              <a:gd name="connsiteX2" fmla="*/ 0 w 12208298"/>
              <a:gd name="connsiteY2" fmla="*/ 6858000 h 6858000"/>
              <a:gd name="connsiteX3" fmla="*/ 532109 w 12208298"/>
              <a:gd name="connsiteY3" fmla="*/ 6858000 h 6858000"/>
              <a:gd name="connsiteX4" fmla="*/ 11495317 w 12208298"/>
              <a:gd name="connsiteY4" fmla="*/ 6858000 h 6858000"/>
              <a:gd name="connsiteX5" fmla="*/ 12208298 w 12208298"/>
              <a:gd name="connsiteY5" fmla="*/ 6858000 h 6858000"/>
              <a:gd name="connsiteX6" fmla="*/ 12208298 w 12208298"/>
              <a:gd name="connsiteY6" fmla="*/ 3146781 h 6858000"/>
              <a:gd name="connsiteX7" fmla="*/ 10353284 w 12208298"/>
              <a:gd name="connsiteY7" fmla="*/ 1291767 h 6858000"/>
              <a:gd name="connsiteX8" fmla="*/ 9866056 w 12208298"/>
              <a:gd name="connsiteY8" fmla="*/ 129176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08298" h="6858000">
                <a:moveTo>
                  <a:pt x="8574289" y="0"/>
                </a:moveTo>
                <a:lnTo>
                  <a:pt x="0" y="0"/>
                </a:lnTo>
                <a:lnTo>
                  <a:pt x="0" y="6858000"/>
                </a:lnTo>
                <a:lnTo>
                  <a:pt x="532109" y="6858000"/>
                </a:lnTo>
                <a:lnTo>
                  <a:pt x="11495317" y="6858000"/>
                </a:lnTo>
                <a:lnTo>
                  <a:pt x="12208298" y="6858000"/>
                </a:lnTo>
                <a:lnTo>
                  <a:pt x="12208298" y="3146781"/>
                </a:lnTo>
                <a:lnTo>
                  <a:pt x="10353284" y="1291767"/>
                </a:lnTo>
                <a:lnTo>
                  <a:pt x="9866056" y="1291767"/>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6" name="Freeform: Shape 15">
            <a:extLst>
              <a:ext uri="{FF2B5EF4-FFF2-40B4-BE49-F238E27FC236}">
                <a16:creationId xmlns:a16="http://schemas.microsoft.com/office/drawing/2014/main" xmlns="" id="{B989C45D-BDFF-418F-BE79-03FF70015770}"/>
              </a:ext>
            </a:extLst>
          </p:cNvPr>
          <p:cNvSpPr/>
          <p:nvPr/>
        </p:nvSpPr>
        <p:spPr>
          <a:xfrm rot="5400000" flipH="1" flipV="1">
            <a:off x="2667000" y="-2667001"/>
            <a:ext cx="6858000" cy="12192002"/>
          </a:xfrm>
          <a:custGeom>
            <a:avLst/>
            <a:gdLst>
              <a:gd name="connsiteX0" fmla="*/ 6858000 w 6858000"/>
              <a:gd name="connsiteY0" fmla="*/ 3871658 h 12192002"/>
              <a:gd name="connsiteX1" fmla="*/ 6858000 w 6858000"/>
              <a:gd name="connsiteY1" fmla="*/ 12192002 h 12192002"/>
              <a:gd name="connsiteX2" fmla="*/ 5363029 w 6858000"/>
              <a:gd name="connsiteY2" fmla="*/ 12192002 h 12192002"/>
              <a:gd name="connsiteX3" fmla="*/ 5363029 w 6858000"/>
              <a:gd name="connsiteY3" fmla="*/ 12192000 h 12192002"/>
              <a:gd name="connsiteX4" fmla="*/ 0 w 6858000"/>
              <a:gd name="connsiteY4" fmla="*/ 12192000 h 12192002"/>
              <a:gd name="connsiteX5" fmla="*/ 0 w 6858000"/>
              <a:gd name="connsiteY5" fmla="*/ 0 h 12192002"/>
              <a:gd name="connsiteX6" fmla="*/ 3539398 w 6858000"/>
              <a:gd name="connsiteY6" fmla="*/ 0 h 12192002"/>
              <a:gd name="connsiteX7" fmla="*/ 5566229 w 6858000"/>
              <a:gd name="connsiteY7" fmla="*/ 2026831 h 12192002"/>
              <a:gd name="connsiteX8" fmla="*/ 5566229 w 6858000"/>
              <a:gd name="connsiteY8" fmla="*/ 2575538 h 12192002"/>
              <a:gd name="connsiteX9" fmla="*/ 6858000 w 6858000"/>
              <a:gd name="connsiteY9" fmla="*/ 3871657 h 12192002"/>
              <a:gd name="connsiteX10" fmla="*/ 5566229 w 6858000"/>
              <a:gd name="connsiteY10" fmla="*/ 3871657 h 12192002"/>
              <a:gd name="connsiteX11" fmla="*/ 5566229 w 6858000"/>
              <a:gd name="connsiteY11" fmla="*/ 3871658 h 12192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0" h="12192002">
                <a:moveTo>
                  <a:pt x="6858000" y="3871658"/>
                </a:moveTo>
                <a:lnTo>
                  <a:pt x="6858000" y="12192002"/>
                </a:lnTo>
                <a:lnTo>
                  <a:pt x="5363029" y="12192002"/>
                </a:lnTo>
                <a:lnTo>
                  <a:pt x="5363029" y="12192000"/>
                </a:lnTo>
                <a:lnTo>
                  <a:pt x="0" y="12192000"/>
                </a:lnTo>
                <a:lnTo>
                  <a:pt x="0" y="0"/>
                </a:lnTo>
                <a:lnTo>
                  <a:pt x="3539398" y="0"/>
                </a:lnTo>
                <a:lnTo>
                  <a:pt x="5566229" y="2026831"/>
                </a:lnTo>
                <a:lnTo>
                  <a:pt x="5566229" y="2575538"/>
                </a:lnTo>
                <a:lnTo>
                  <a:pt x="6858000" y="3871657"/>
                </a:lnTo>
                <a:lnTo>
                  <a:pt x="5566229" y="3871657"/>
                </a:lnTo>
                <a:lnTo>
                  <a:pt x="5566229" y="3871658"/>
                </a:lnTo>
                <a:close/>
              </a:path>
            </a:pathLst>
          </a:custGeom>
          <a:pattFill prst="wdDnDiag">
            <a:fgClr>
              <a:schemeClr val="accent1"/>
            </a:fgClr>
            <a:bgClr>
              <a:schemeClr val="accent2"/>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0" name="Freeform: Shape 19">
            <a:extLst>
              <a:ext uri="{FF2B5EF4-FFF2-40B4-BE49-F238E27FC236}">
                <a16:creationId xmlns:a16="http://schemas.microsoft.com/office/drawing/2014/main" xmlns="" id="{0027A677-9ACB-4264-B148-4806678FB83F}"/>
              </a:ext>
            </a:extLst>
          </p:cNvPr>
          <p:cNvSpPr/>
          <p:nvPr/>
        </p:nvSpPr>
        <p:spPr>
          <a:xfrm rot="5400000" flipH="1" flipV="1">
            <a:off x="2667000" y="-2667001"/>
            <a:ext cx="6858000" cy="12192002"/>
          </a:xfrm>
          <a:custGeom>
            <a:avLst/>
            <a:gdLst>
              <a:gd name="connsiteX0" fmla="*/ 6858000 w 6858000"/>
              <a:gd name="connsiteY0" fmla="*/ 3871658 h 12192002"/>
              <a:gd name="connsiteX1" fmla="*/ 6858000 w 6858000"/>
              <a:gd name="connsiteY1" fmla="*/ 12192002 h 12192002"/>
              <a:gd name="connsiteX2" fmla="*/ 5363029 w 6858000"/>
              <a:gd name="connsiteY2" fmla="*/ 12192002 h 12192002"/>
              <a:gd name="connsiteX3" fmla="*/ 5363029 w 6858000"/>
              <a:gd name="connsiteY3" fmla="*/ 12192000 h 12192002"/>
              <a:gd name="connsiteX4" fmla="*/ 0 w 6858000"/>
              <a:gd name="connsiteY4" fmla="*/ 12192000 h 12192002"/>
              <a:gd name="connsiteX5" fmla="*/ 0 w 6858000"/>
              <a:gd name="connsiteY5" fmla="*/ 0 h 12192002"/>
              <a:gd name="connsiteX6" fmla="*/ 3539398 w 6858000"/>
              <a:gd name="connsiteY6" fmla="*/ 0 h 12192002"/>
              <a:gd name="connsiteX7" fmla="*/ 5566229 w 6858000"/>
              <a:gd name="connsiteY7" fmla="*/ 2026831 h 12192002"/>
              <a:gd name="connsiteX8" fmla="*/ 5566229 w 6858000"/>
              <a:gd name="connsiteY8" fmla="*/ 2575538 h 12192002"/>
              <a:gd name="connsiteX9" fmla="*/ 6858000 w 6858000"/>
              <a:gd name="connsiteY9" fmla="*/ 3871657 h 12192002"/>
              <a:gd name="connsiteX10" fmla="*/ 5566229 w 6858000"/>
              <a:gd name="connsiteY10" fmla="*/ 3871657 h 12192002"/>
              <a:gd name="connsiteX11" fmla="*/ 5566229 w 6858000"/>
              <a:gd name="connsiteY11" fmla="*/ 3871658 h 12192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0" h="12192002">
                <a:moveTo>
                  <a:pt x="6858000" y="3871658"/>
                </a:moveTo>
                <a:lnTo>
                  <a:pt x="6858000" y="12192002"/>
                </a:lnTo>
                <a:lnTo>
                  <a:pt x="5363029" y="12192002"/>
                </a:lnTo>
                <a:lnTo>
                  <a:pt x="5363029" y="12192000"/>
                </a:lnTo>
                <a:lnTo>
                  <a:pt x="0" y="12192000"/>
                </a:lnTo>
                <a:lnTo>
                  <a:pt x="0" y="0"/>
                </a:lnTo>
                <a:lnTo>
                  <a:pt x="3539398" y="0"/>
                </a:lnTo>
                <a:lnTo>
                  <a:pt x="5566229" y="2026831"/>
                </a:lnTo>
                <a:lnTo>
                  <a:pt x="5566229" y="2575538"/>
                </a:lnTo>
                <a:lnTo>
                  <a:pt x="6858000" y="3871657"/>
                </a:lnTo>
                <a:lnTo>
                  <a:pt x="5566229" y="3871657"/>
                </a:lnTo>
                <a:lnTo>
                  <a:pt x="5566229" y="3871658"/>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6" name="Group 5">
            <a:extLst>
              <a:ext uri="{FF2B5EF4-FFF2-40B4-BE49-F238E27FC236}">
                <a16:creationId xmlns:a16="http://schemas.microsoft.com/office/drawing/2014/main" xmlns="" id="{EA7FF9D7-8545-4547-AC77-A0421EEB9B99}"/>
              </a:ext>
            </a:extLst>
          </p:cNvPr>
          <p:cNvGrpSpPr/>
          <p:nvPr userDrawn="1"/>
        </p:nvGrpSpPr>
        <p:grpSpPr>
          <a:xfrm>
            <a:off x="0" y="0"/>
            <a:ext cx="6881966" cy="6858876"/>
            <a:chOff x="-5321" y="1096"/>
            <a:chExt cx="5924073" cy="5904197"/>
          </a:xfrm>
        </p:grpSpPr>
        <p:sp>
          <p:nvSpPr>
            <p:cNvPr id="17" name="Right Triangle 16">
              <a:extLst>
                <a:ext uri="{FF2B5EF4-FFF2-40B4-BE49-F238E27FC236}">
                  <a16:creationId xmlns:a16="http://schemas.microsoft.com/office/drawing/2014/main" xmlns="" id="{8DCD5806-2A2F-4ABF-8057-245681C498E6}"/>
                </a:ext>
              </a:extLst>
            </p:cNvPr>
            <p:cNvSpPr/>
            <p:nvPr userDrawn="1"/>
          </p:nvSpPr>
          <p:spPr>
            <a:xfrm rot="16200000" flipH="1" flipV="1">
              <a:off x="4618" y="-8842"/>
              <a:ext cx="5904196" cy="5924073"/>
            </a:xfrm>
            <a:prstGeom prst="r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8" name="Right Triangle 17">
              <a:extLst>
                <a:ext uri="{FF2B5EF4-FFF2-40B4-BE49-F238E27FC236}">
                  <a16:creationId xmlns:a16="http://schemas.microsoft.com/office/drawing/2014/main" xmlns="" id="{3A93038F-E9E4-4FFD-B3DF-28DB7C2C1490}"/>
                </a:ext>
              </a:extLst>
            </p:cNvPr>
            <p:cNvSpPr/>
            <p:nvPr userDrawn="1"/>
          </p:nvSpPr>
          <p:spPr>
            <a:xfrm rot="16200000" flipH="1" flipV="1">
              <a:off x="3941" y="-8164"/>
              <a:ext cx="5501471" cy="5519993"/>
            </a:xfrm>
            <a:prstGeom prst="rtTriangle">
              <a:avLst/>
            </a:prstGeom>
            <a:pattFill prst="dkHorz">
              <a:fgClr>
                <a:schemeClr val="accent1"/>
              </a:fgClr>
              <a:bgClr>
                <a:schemeClr val="accent2"/>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9" name="Right Triangle 18">
              <a:extLst>
                <a:ext uri="{FF2B5EF4-FFF2-40B4-BE49-F238E27FC236}">
                  <a16:creationId xmlns:a16="http://schemas.microsoft.com/office/drawing/2014/main" xmlns="" id="{5DEA1E02-BBD0-4AE3-AF22-433B90272178}"/>
                </a:ext>
              </a:extLst>
            </p:cNvPr>
            <p:cNvSpPr/>
            <p:nvPr userDrawn="1"/>
          </p:nvSpPr>
          <p:spPr>
            <a:xfrm rot="16200000" flipH="1" flipV="1">
              <a:off x="3131" y="-7355"/>
              <a:ext cx="5019818" cy="5036720"/>
            </a:xfrm>
            <a:prstGeom prst="rtTriangle">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 name="Title 1">
            <a:extLst>
              <a:ext uri="{FF2B5EF4-FFF2-40B4-BE49-F238E27FC236}">
                <a16:creationId xmlns:a16="http://schemas.microsoft.com/office/drawing/2014/main" xmlns="" id="{9E597736-C478-4C26-9BAF-205FE31E977C}"/>
              </a:ext>
            </a:extLst>
          </p:cNvPr>
          <p:cNvSpPr>
            <a:spLocks noGrp="1"/>
          </p:cNvSpPr>
          <p:nvPr userDrawn="1">
            <p:ph type="ctrTitle" hasCustomPrompt="1"/>
          </p:nvPr>
        </p:nvSpPr>
        <p:spPr>
          <a:xfrm>
            <a:off x="5217242" y="2807208"/>
            <a:ext cx="4945598" cy="1243584"/>
          </a:xfrm>
        </p:spPr>
        <p:txBody>
          <a:bodyPr vert="horz" lIns="91440" tIns="45720" rIns="91440" bIns="45720" rtlCol="0" anchor="ctr">
            <a:noAutofit/>
          </a:bodyPr>
          <a:lstStyle>
            <a:lvl1pPr>
              <a:defRPr lang="en-GB" sz="5400" b="1" dirty="0">
                <a:solidFill>
                  <a:schemeClr val="bg1"/>
                </a:solidFill>
                <a:latin typeface="+mj-lt"/>
                <a:ea typeface="Tahoma" panose="020B0604030504040204" pitchFamily="34" charset="0"/>
                <a:cs typeface="Tahoma" panose="020B0604030504040204" pitchFamily="34" charset="0"/>
              </a:defRPr>
            </a:lvl1pPr>
          </a:lstStyle>
          <a:p>
            <a:pPr lvl="0"/>
            <a:r>
              <a:rPr lang="en-US" noProof="0"/>
              <a:t>Thank You</a:t>
            </a:r>
          </a:p>
        </p:txBody>
      </p:sp>
    </p:spTree>
    <p:extLst>
      <p:ext uri="{BB962C8B-B14F-4D97-AF65-F5344CB8AC3E}">
        <p14:creationId xmlns:p14="http://schemas.microsoft.com/office/powerpoint/2010/main" val="223638614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hank You 2">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xmlns="" id="{6E739168-A5E8-443A-B392-7AD4CF8977AD}"/>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5" name="Freeform: Shape 14">
            <a:extLst>
              <a:ext uri="{FF2B5EF4-FFF2-40B4-BE49-F238E27FC236}">
                <a16:creationId xmlns:a16="http://schemas.microsoft.com/office/drawing/2014/main" xmlns="" id="{41E10E1E-5268-4F03-BA64-07E19DE26739}"/>
              </a:ext>
            </a:extLst>
          </p:cNvPr>
          <p:cNvSpPr/>
          <p:nvPr/>
        </p:nvSpPr>
        <p:spPr>
          <a:xfrm flipH="1">
            <a:off x="-16297" y="0"/>
            <a:ext cx="12208298" cy="6858000"/>
          </a:xfrm>
          <a:custGeom>
            <a:avLst/>
            <a:gdLst>
              <a:gd name="connsiteX0" fmla="*/ 8574289 w 12208298"/>
              <a:gd name="connsiteY0" fmla="*/ 0 h 6858000"/>
              <a:gd name="connsiteX1" fmla="*/ 0 w 12208298"/>
              <a:gd name="connsiteY1" fmla="*/ 0 h 6858000"/>
              <a:gd name="connsiteX2" fmla="*/ 0 w 12208298"/>
              <a:gd name="connsiteY2" fmla="*/ 6858000 h 6858000"/>
              <a:gd name="connsiteX3" fmla="*/ 532109 w 12208298"/>
              <a:gd name="connsiteY3" fmla="*/ 6858000 h 6858000"/>
              <a:gd name="connsiteX4" fmla="*/ 11495317 w 12208298"/>
              <a:gd name="connsiteY4" fmla="*/ 6858000 h 6858000"/>
              <a:gd name="connsiteX5" fmla="*/ 12208298 w 12208298"/>
              <a:gd name="connsiteY5" fmla="*/ 6858000 h 6858000"/>
              <a:gd name="connsiteX6" fmla="*/ 12208298 w 12208298"/>
              <a:gd name="connsiteY6" fmla="*/ 3146781 h 6858000"/>
              <a:gd name="connsiteX7" fmla="*/ 10353284 w 12208298"/>
              <a:gd name="connsiteY7" fmla="*/ 1291767 h 6858000"/>
              <a:gd name="connsiteX8" fmla="*/ 9866056 w 12208298"/>
              <a:gd name="connsiteY8" fmla="*/ 129176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08298" h="6858000">
                <a:moveTo>
                  <a:pt x="8574289" y="0"/>
                </a:moveTo>
                <a:lnTo>
                  <a:pt x="0" y="0"/>
                </a:lnTo>
                <a:lnTo>
                  <a:pt x="0" y="6858000"/>
                </a:lnTo>
                <a:lnTo>
                  <a:pt x="532109" y="6858000"/>
                </a:lnTo>
                <a:lnTo>
                  <a:pt x="11495317" y="6858000"/>
                </a:lnTo>
                <a:lnTo>
                  <a:pt x="12208298" y="6858000"/>
                </a:lnTo>
                <a:lnTo>
                  <a:pt x="12208298" y="3146781"/>
                </a:lnTo>
                <a:lnTo>
                  <a:pt x="10353284" y="1291767"/>
                </a:lnTo>
                <a:lnTo>
                  <a:pt x="9866056" y="1291767"/>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6" name="Freeform: Shape 15">
            <a:extLst>
              <a:ext uri="{FF2B5EF4-FFF2-40B4-BE49-F238E27FC236}">
                <a16:creationId xmlns:a16="http://schemas.microsoft.com/office/drawing/2014/main" xmlns="" id="{B989C45D-BDFF-418F-BE79-03FF70015770}"/>
              </a:ext>
            </a:extLst>
          </p:cNvPr>
          <p:cNvSpPr/>
          <p:nvPr/>
        </p:nvSpPr>
        <p:spPr>
          <a:xfrm rot="5400000" flipH="1" flipV="1">
            <a:off x="2667000" y="-2667001"/>
            <a:ext cx="6858000" cy="12192002"/>
          </a:xfrm>
          <a:custGeom>
            <a:avLst/>
            <a:gdLst>
              <a:gd name="connsiteX0" fmla="*/ 6858000 w 6858000"/>
              <a:gd name="connsiteY0" fmla="*/ 3871658 h 12192002"/>
              <a:gd name="connsiteX1" fmla="*/ 6858000 w 6858000"/>
              <a:gd name="connsiteY1" fmla="*/ 12192002 h 12192002"/>
              <a:gd name="connsiteX2" fmla="*/ 5363029 w 6858000"/>
              <a:gd name="connsiteY2" fmla="*/ 12192002 h 12192002"/>
              <a:gd name="connsiteX3" fmla="*/ 5363029 w 6858000"/>
              <a:gd name="connsiteY3" fmla="*/ 12192000 h 12192002"/>
              <a:gd name="connsiteX4" fmla="*/ 0 w 6858000"/>
              <a:gd name="connsiteY4" fmla="*/ 12192000 h 12192002"/>
              <a:gd name="connsiteX5" fmla="*/ 0 w 6858000"/>
              <a:gd name="connsiteY5" fmla="*/ 0 h 12192002"/>
              <a:gd name="connsiteX6" fmla="*/ 3539398 w 6858000"/>
              <a:gd name="connsiteY6" fmla="*/ 0 h 12192002"/>
              <a:gd name="connsiteX7" fmla="*/ 5566229 w 6858000"/>
              <a:gd name="connsiteY7" fmla="*/ 2026831 h 12192002"/>
              <a:gd name="connsiteX8" fmla="*/ 5566229 w 6858000"/>
              <a:gd name="connsiteY8" fmla="*/ 2575538 h 12192002"/>
              <a:gd name="connsiteX9" fmla="*/ 6858000 w 6858000"/>
              <a:gd name="connsiteY9" fmla="*/ 3871657 h 12192002"/>
              <a:gd name="connsiteX10" fmla="*/ 5566229 w 6858000"/>
              <a:gd name="connsiteY10" fmla="*/ 3871657 h 12192002"/>
              <a:gd name="connsiteX11" fmla="*/ 5566229 w 6858000"/>
              <a:gd name="connsiteY11" fmla="*/ 3871658 h 12192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0" h="12192002">
                <a:moveTo>
                  <a:pt x="6858000" y="3871658"/>
                </a:moveTo>
                <a:lnTo>
                  <a:pt x="6858000" y="12192002"/>
                </a:lnTo>
                <a:lnTo>
                  <a:pt x="5363029" y="12192002"/>
                </a:lnTo>
                <a:lnTo>
                  <a:pt x="5363029" y="12192000"/>
                </a:lnTo>
                <a:lnTo>
                  <a:pt x="0" y="12192000"/>
                </a:lnTo>
                <a:lnTo>
                  <a:pt x="0" y="0"/>
                </a:lnTo>
                <a:lnTo>
                  <a:pt x="3539398" y="0"/>
                </a:lnTo>
                <a:lnTo>
                  <a:pt x="5566229" y="2026831"/>
                </a:lnTo>
                <a:lnTo>
                  <a:pt x="5566229" y="2575538"/>
                </a:lnTo>
                <a:lnTo>
                  <a:pt x="6858000" y="3871657"/>
                </a:lnTo>
                <a:lnTo>
                  <a:pt x="5566229" y="3871657"/>
                </a:lnTo>
                <a:lnTo>
                  <a:pt x="5566229" y="3871658"/>
                </a:lnTo>
                <a:close/>
              </a:path>
            </a:pathLst>
          </a:custGeom>
          <a:pattFill prst="wdDnDiag">
            <a:fgClr>
              <a:schemeClr val="accent1"/>
            </a:fgClr>
            <a:bgClr>
              <a:schemeClr val="accent2"/>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0" name="Freeform: Shape 19">
            <a:extLst>
              <a:ext uri="{FF2B5EF4-FFF2-40B4-BE49-F238E27FC236}">
                <a16:creationId xmlns:a16="http://schemas.microsoft.com/office/drawing/2014/main" xmlns="" id="{0027A677-9ACB-4264-B148-4806678FB83F}"/>
              </a:ext>
            </a:extLst>
          </p:cNvPr>
          <p:cNvSpPr/>
          <p:nvPr/>
        </p:nvSpPr>
        <p:spPr>
          <a:xfrm rot="5400000" flipH="1" flipV="1">
            <a:off x="2667000" y="-2667001"/>
            <a:ext cx="6858000" cy="12192002"/>
          </a:xfrm>
          <a:custGeom>
            <a:avLst/>
            <a:gdLst>
              <a:gd name="connsiteX0" fmla="*/ 6858000 w 6858000"/>
              <a:gd name="connsiteY0" fmla="*/ 3871658 h 12192002"/>
              <a:gd name="connsiteX1" fmla="*/ 6858000 w 6858000"/>
              <a:gd name="connsiteY1" fmla="*/ 12192002 h 12192002"/>
              <a:gd name="connsiteX2" fmla="*/ 5363029 w 6858000"/>
              <a:gd name="connsiteY2" fmla="*/ 12192002 h 12192002"/>
              <a:gd name="connsiteX3" fmla="*/ 5363029 w 6858000"/>
              <a:gd name="connsiteY3" fmla="*/ 12192000 h 12192002"/>
              <a:gd name="connsiteX4" fmla="*/ 0 w 6858000"/>
              <a:gd name="connsiteY4" fmla="*/ 12192000 h 12192002"/>
              <a:gd name="connsiteX5" fmla="*/ 0 w 6858000"/>
              <a:gd name="connsiteY5" fmla="*/ 0 h 12192002"/>
              <a:gd name="connsiteX6" fmla="*/ 3539398 w 6858000"/>
              <a:gd name="connsiteY6" fmla="*/ 0 h 12192002"/>
              <a:gd name="connsiteX7" fmla="*/ 5566229 w 6858000"/>
              <a:gd name="connsiteY7" fmla="*/ 2026831 h 12192002"/>
              <a:gd name="connsiteX8" fmla="*/ 5566229 w 6858000"/>
              <a:gd name="connsiteY8" fmla="*/ 2575538 h 12192002"/>
              <a:gd name="connsiteX9" fmla="*/ 6858000 w 6858000"/>
              <a:gd name="connsiteY9" fmla="*/ 3871657 h 12192002"/>
              <a:gd name="connsiteX10" fmla="*/ 5566229 w 6858000"/>
              <a:gd name="connsiteY10" fmla="*/ 3871657 h 12192002"/>
              <a:gd name="connsiteX11" fmla="*/ 5566229 w 6858000"/>
              <a:gd name="connsiteY11" fmla="*/ 3871658 h 12192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0" h="12192002">
                <a:moveTo>
                  <a:pt x="6858000" y="3871658"/>
                </a:moveTo>
                <a:lnTo>
                  <a:pt x="6858000" y="12192002"/>
                </a:lnTo>
                <a:lnTo>
                  <a:pt x="5363029" y="12192002"/>
                </a:lnTo>
                <a:lnTo>
                  <a:pt x="5363029" y="12192000"/>
                </a:lnTo>
                <a:lnTo>
                  <a:pt x="0" y="12192000"/>
                </a:lnTo>
                <a:lnTo>
                  <a:pt x="0" y="0"/>
                </a:lnTo>
                <a:lnTo>
                  <a:pt x="3539398" y="0"/>
                </a:lnTo>
                <a:lnTo>
                  <a:pt x="5566229" y="2026831"/>
                </a:lnTo>
                <a:lnTo>
                  <a:pt x="5566229" y="2575538"/>
                </a:lnTo>
                <a:lnTo>
                  <a:pt x="6858000" y="3871657"/>
                </a:lnTo>
                <a:lnTo>
                  <a:pt x="5566229" y="3871657"/>
                </a:lnTo>
                <a:lnTo>
                  <a:pt x="5566229" y="3871658"/>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xmlns="" id="{9E597736-C478-4C26-9BAF-205FE31E977C}"/>
              </a:ext>
            </a:extLst>
          </p:cNvPr>
          <p:cNvSpPr>
            <a:spLocks noGrp="1"/>
          </p:cNvSpPr>
          <p:nvPr userDrawn="1">
            <p:ph type="ctrTitle" hasCustomPrompt="1"/>
          </p:nvPr>
        </p:nvSpPr>
        <p:spPr>
          <a:xfrm>
            <a:off x="6360242" y="3429000"/>
            <a:ext cx="4945598" cy="1243584"/>
          </a:xfrm>
        </p:spPr>
        <p:txBody>
          <a:bodyPr vert="horz" lIns="91440" tIns="45720" rIns="91440" bIns="45720" rtlCol="0" anchor="ctr">
            <a:noAutofit/>
          </a:bodyPr>
          <a:lstStyle>
            <a:lvl1pPr>
              <a:defRPr lang="en-GB" sz="5400" b="1" dirty="0">
                <a:solidFill>
                  <a:schemeClr val="bg1"/>
                </a:solidFill>
                <a:latin typeface="+mj-lt"/>
                <a:ea typeface="Tahoma" panose="020B0604030504040204" pitchFamily="34" charset="0"/>
                <a:cs typeface="Tahoma" panose="020B0604030504040204" pitchFamily="34" charset="0"/>
              </a:defRPr>
            </a:lvl1pPr>
          </a:lstStyle>
          <a:p>
            <a:pPr lvl="0"/>
            <a:r>
              <a:rPr lang="en-US" noProof="0"/>
              <a:t>Thank You</a:t>
            </a:r>
          </a:p>
        </p:txBody>
      </p:sp>
      <p:sp>
        <p:nvSpPr>
          <p:cNvPr id="35" name="Freeform: Shape 34">
            <a:extLst>
              <a:ext uri="{FF2B5EF4-FFF2-40B4-BE49-F238E27FC236}">
                <a16:creationId xmlns:a16="http://schemas.microsoft.com/office/drawing/2014/main" xmlns="" id="{C024DCDB-C6BF-455E-AAB8-EAF9DAB302A1}"/>
              </a:ext>
            </a:extLst>
          </p:cNvPr>
          <p:cNvSpPr/>
          <p:nvPr userDrawn="1"/>
        </p:nvSpPr>
        <p:spPr>
          <a:xfrm rot="13500000">
            <a:off x="-729899" y="-1215856"/>
            <a:ext cx="6043521" cy="8427077"/>
          </a:xfrm>
          <a:custGeom>
            <a:avLst/>
            <a:gdLst>
              <a:gd name="connsiteX0" fmla="*/ 6043521 w 6043521"/>
              <a:gd name="connsiteY0" fmla="*/ 4267535 h 8427077"/>
              <a:gd name="connsiteX1" fmla="*/ 1883979 w 6043521"/>
              <a:gd name="connsiteY1" fmla="*/ 8427077 h 8427077"/>
              <a:gd name="connsiteX2" fmla="*/ 0 w 6043521"/>
              <a:gd name="connsiteY2" fmla="*/ 8427077 h 8427077"/>
              <a:gd name="connsiteX3" fmla="*/ 0 w 6043521"/>
              <a:gd name="connsiteY3" fmla="*/ 1775986 h 8427077"/>
              <a:gd name="connsiteX4" fmla="*/ 1775985 w 6043521"/>
              <a:gd name="connsiteY4" fmla="*/ 0 h 84270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43521" h="8427077">
                <a:moveTo>
                  <a:pt x="6043521" y="4267535"/>
                </a:moveTo>
                <a:lnTo>
                  <a:pt x="1883979" y="8427077"/>
                </a:lnTo>
                <a:lnTo>
                  <a:pt x="0" y="8427077"/>
                </a:lnTo>
                <a:lnTo>
                  <a:pt x="0" y="1775986"/>
                </a:lnTo>
                <a:lnTo>
                  <a:pt x="1775985"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32" name="Freeform: Shape 31">
            <a:extLst>
              <a:ext uri="{FF2B5EF4-FFF2-40B4-BE49-F238E27FC236}">
                <a16:creationId xmlns:a16="http://schemas.microsoft.com/office/drawing/2014/main" xmlns="" id="{26AFB47A-5D51-4F9C-B01B-977CE5E3C093}"/>
              </a:ext>
            </a:extLst>
          </p:cNvPr>
          <p:cNvSpPr/>
          <p:nvPr userDrawn="1"/>
        </p:nvSpPr>
        <p:spPr>
          <a:xfrm rot="13500000">
            <a:off x="-1145231" y="-2123853"/>
            <a:ext cx="6043521" cy="9008880"/>
          </a:xfrm>
          <a:custGeom>
            <a:avLst/>
            <a:gdLst>
              <a:gd name="connsiteX0" fmla="*/ 6043521 w 6043521"/>
              <a:gd name="connsiteY0" fmla="*/ 4849338 h 9008880"/>
              <a:gd name="connsiteX1" fmla="*/ 1883979 w 6043521"/>
              <a:gd name="connsiteY1" fmla="*/ 9008880 h 9008880"/>
              <a:gd name="connsiteX2" fmla="*/ 0 w 6043521"/>
              <a:gd name="connsiteY2" fmla="*/ 9008880 h 9008880"/>
              <a:gd name="connsiteX3" fmla="*/ 0 w 6043521"/>
              <a:gd name="connsiteY3" fmla="*/ 1194182 h 9008880"/>
              <a:gd name="connsiteX4" fmla="*/ 1194182 w 6043521"/>
              <a:gd name="connsiteY4" fmla="*/ 0 h 90088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43521" h="9008880">
                <a:moveTo>
                  <a:pt x="6043521" y="4849338"/>
                </a:moveTo>
                <a:lnTo>
                  <a:pt x="1883979" y="9008880"/>
                </a:lnTo>
                <a:lnTo>
                  <a:pt x="0" y="9008880"/>
                </a:lnTo>
                <a:lnTo>
                  <a:pt x="0" y="1194182"/>
                </a:lnTo>
                <a:lnTo>
                  <a:pt x="1194182" y="0"/>
                </a:lnTo>
                <a:close/>
              </a:path>
            </a:pathLst>
          </a:custGeom>
          <a:pattFill prst="wdDnDiag">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30" name="Freeform: Shape 29">
            <a:extLst>
              <a:ext uri="{FF2B5EF4-FFF2-40B4-BE49-F238E27FC236}">
                <a16:creationId xmlns:a16="http://schemas.microsoft.com/office/drawing/2014/main" xmlns="" id="{6997A4FF-7390-4173-8ACD-6CF7145AACEC}"/>
              </a:ext>
            </a:extLst>
          </p:cNvPr>
          <p:cNvSpPr/>
          <p:nvPr userDrawn="1"/>
        </p:nvSpPr>
        <p:spPr>
          <a:xfrm rot="18900000" flipH="1">
            <a:off x="-2681153" y="-465959"/>
            <a:ext cx="8639119" cy="5739762"/>
          </a:xfrm>
          <a:custGeom>
            <a:avLst/>
            <a:gdLst>
              <a:gd name="connsiteX0" fmla="*/ 3789781 w 8639119"/>
              <a:gd name="connsiteY0" fmla="*/ 0 h 5739762"/>
              <a:gd name="connsiteX1" fmla="*/ 0 w 8639119"/>
              <a:gd name="connsiteY1" fmla="*/ 3789782 h 5739762"/>
              <a:gd name="connsiteX2" fmla="*/ 0 w 8639119"/>
              <a:gd name="connsiteY2" fmla="*/ 5739761 h 5739762"/>
              <a:gd name="connsiteX3" fmla="*/ 7748695 w 8639119"/>
              <a:gd name="connsiteY3" fmla="*/ 5739762 h 5739762"/>
              <a:gd name="connsiteX4" fmla="*/ 8639119 w 8639119"/>
              <a:gd name="connsiteY4" fmla="*/ 4849338 h 5739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39119" h="5739762">
                <a:moveTo>
                  <a:pt x="3789781" y="0"/>
                </a:moveTo>
                <a:lnTo>
                  <a:pt x="0" y="3789782"/>
                </a:lnTo>
                <a:lnTo>
                  <a:pt x="0" y="5739761"/>
                </a:lnTo>
                <a:lnTo>
                  <a:pt x="7748695" y="5739762"/>
                </a:lnTo>
                <a:lnTo>
                  <a:pt x="8639119" y="4849338"/>
                </a:lnTo>
                <a:close/>
              </a:path>
            </a:pathLst>
          </a:custGeom>
          <a:solidFill>
            <a:schemeClr val="accent1">
              <a:lumMod val="50000"/>
              <a:alpha val="51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Tree>
    <p:extLst>
      <p:ext uri="{BB962C8B-B14F-4D97-AF65-F5344CB8AC3E}">
        <p14:creationId xmlns:p14="http://schemas.microsoft.com/office/powerpoint/2010/main" val="12185180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761B0E15-6FC5-434E-8780-B186D9DB0CD0}"/>
              </a:ext>
            </a:extLst>
          </p:cNvPr>
          <p:cNvSpPr>
            <a:spLocks noGrp="1"/>
          </p:cNvSpPr>
          <p:nvPr>
            <p:ph type="title"/>
          </p:nvPr>
        </p:nvSpPr>
        <p:spPr>
          <a:xfrm>
            <a:off x="838200" y="365125"/>
            <a:ext cx="10820400" cy="1325563"/>
          </a:xfrm>
          <a:prstGeom prst="rect">
            <a:avLst/>
          </a:prstGeom>
        </p:spPr>
        <p:txBody>
          <a:bodyPr vert="horz" lIns="91440" tIns="45720" rIns="91440" bIns="45720" rtlCol="0" anchor="ctr">
            <a:normAutofit/>
          </a:bodyPr>
          <a:lstStyle/>
          <a:p>
            <a:r>
              <a:rPr lang="en-US" noProof="0" smtClean="0"/>
              <a:t>Click to edit Master title style</a:t>
            </a:r>
            <a:endParaRPr lang="en-US" noProof="0"/>
          </a:p>
        </p:txBody>
      </p:sp>
      <p:sp>
        <p:nvSpPr>
          <p:cNvPr id="3" name="Text Placeholder 2">
            <a:extLst>
              <a:ext uri="{FF2B5EF4-FFF2-40B4-BE49-F238E27FC236}">
                <a16:creationId xmlns:a16="http://schemas.microsoft.com/office/drawing/2014/main" xmlns="" id="{A9C7B128-34F3-405C-B601-8BAFDB43499C}"/>
              </a:ext>
            </a:extLst>
          </p:cNvPr>
          <p:cNvSpPr>
            <a:spLocks noGrp="1"/>
          </p:cNvSpPr>
          <p:nvPr>
            <p:ph type="body" idx="1"/>
          </p:nvPr>
        </p:nvSpPr>
        <p:spPr>
          <a:xfrm>
            <a:off x="838200" y="1825625"/>
            <a:ext cx="10820400" cy="4351338"/>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Slide Number Placeholder 5">
            <a:extLst>
              <a:ext uri="{FF2B5EF4-FFF2-40B4-BE49-F238E27FC236}">
                <a16:creationId xmlns:a16="http://schemas.microsoft.com/office/drawing/2014/main" xmlns="" id="{9F5A7754-E8C7-438B-922D-9027C6CF58E2}"/>
              </a:ext>
            </a:extLst>
          </p:cNvPr>
          <p:cNvSpPr>
            <a:spLocks noGrp="1"/>
          </p:cNvSpPr>
          <p:nvPr>
            <p:ph type="sldNum" sz="quarter" idx="4"/>
          </p:nvPr>
        </p:nvSpPr>
        <p:spPr>
          <a:xfrm>
            <a:off x="11112500" y="6356350"/>
            <a:ext cx="660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263D6C4-4840-40CC-AC84-17E24B3B7BDE}" type="slidenum">
              <a:rPr lang="en-US" noProof="0" smtClean="0"/>
              <a:t>‹#›</a:t>
            </a:fld>
            <a:endParaRPr lang="en-US" noProof="0" dirty="0"/>
          </a:p>
        </p:txBody>
      </p:sp>
      <p:sp>
        <p:nvSpPr>
          <p:cNvPr id="5" name="Rectangle 4">
            <a:extLst>
              <a:ext uri="{FF2B5EF4-FFF2-40B4-BE49-F238E27FC236}">
                <a16:creationId xmlns:a16="http://schemas.microsoft.com/office/drawing/2014/main" xmlns="" id="{7CDDDB7D-9189-9548-A2B9-81DC62C3C1A3}"/>
              </a:ext>
            </a:extLst>
          </p:cNvPr>
          <p:cNvSpPr/>
          <p:nvPr userDrawn="1"/>
        </p:nvSpPr>
        <p:spPr>
          <a:xfrm>
            <a:off x="0" y="1"/>
            <a:ext cx="12192000" cy="685799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7" name="Freeform: Shape 9">
            <a:extLst>
              <a:ext uri="{FF2B5EF4-FFF2-40B4-BE49-F238E27FC236}">
                <a16:creationId xmlns:a16="http://schemas.microsoft.com/office/drawing/2014/main" xmlns="" id="{096D8877-6B4A-4540-8927-767DD7401718}"/>
              </a:ext>
            </a:extLst>
          </p:cNvPr>
          <p:cNvSpPr/>
          <p:nvPr userDrawn="1"/>
        </p:nvSpPr>
        <p:spPr>
          <a:xfrm>
            <a:off x="0" y="1"/>
            <a:ext cx="12192001" cy="6857999"/>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8" name="Freeform: Shape 17">
            <a:extLst>
              <a:ext uri="{FF2B5EF4-FFF2-40B4-BE49-F238E27FC236}">
                <a16:creationId xmlns:a16="http://schemas.microsoft.com/office/drawing/2014/main" xmlns="" id="{5AF2E123-FE0F-8541-8E36-5030C450AA7E}"/>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9" name="Freeform: Shape 11">
            <a:extLst>
              <a:ext uri="{FF2B5EF4-FFF2-40B4-BE49-F238E27FC236}">
                <a16:creationId xmlns:a16="http://schemas.microsoft.com/office/drawing/2014/main" xmlns="" id="{E5519D99-3B68-924A-9CD0-14B911711CA8}"/>
              </a:ext>
            </a:extLst>
          </p:cNvPr>
          <p:cNvSpPr/>
          <p:nvPr userDrawn="1"/>
        </p:nvSpPr>
        <p:spPr>
          <a:xfrm rot="16200000" flipV="1">
            <a:off x="2664629" y="-2669372"/>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7">
            <a:extLst>
              <a:ext uri="{FF2B5EF4-FFF2-40B4-BE49-F238E27FC236}">
                <a16:creationId xmlns:a16="http://schemas.microsoft.com/office/drawing/2014/main" xmlns="" id="{A09E21A9-FBEF-144C-A152-FE484F3C55C1}"/>
              </a:ext>
            </a:extLst>
          </p:cNvPr>
          <p:cNvSpPr/>
          <p:nvPr userDrawn="1"/>
        </p:nvSpPr>
        <p:spPr>
          <a:xfrm rot="16200000" flipV="1">
            <a:off x="2664629" y="-2669372"/>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Title 1">
            <a:extLst>
              <a:ext uri="{FF2B5EF4-FFF2-40B4-BE49-F238E27FC236}">
                <a16:creationId xmlns:a16="http://schemas.microsoft.com/office/drawing/2014/main" xmlns="" id="{70C7F2CB-A8CE-1545-A08D-93592C4BAEEA}"/>
              </a:ext>
            </a:extLst>
          </p:cNvPr>
          <p:cNvSpPr txBox="1">
            <a:spLocks/>
          </p:cNvSpPr>
          <p:nvPr userDrawn="1"/>
        </p:nvSpPr>
        <p:spPr>
          <a:xfrm>
            <a:off x="444500" y="542925"/>
            <a:ext cx="11214100" cy="535531"/>
          </a:xfrm>
          <a:prstGeom prst="rect">
            <a:avLst/>
          </a:prstGeom>
        </p:spPr>
        <p:txBody>
          <a:bodyPr vert="horz" wrap="square" lIns="91440" tIns="45720" rIns="91440" bIns="45720" rtlCol="0" anchor="t">
            <a:spAutoFit/>
          </a:bodyPr>
          <a:lstStyle>
            <a:lvl1pPr algn="l" defTabSz="914400" rtl="0" eaLnBrk="1" latinLnBrk="0" hangingPunct="1">
              <a:lnSpc>
                <a:spcPct val="90000"/>
              </a:lnSpc>
              <a:spcBef>
                <a:spcPct val="0"/>
              </a:spcBef>
              <a:buNone/>
              <a:defRPr lang="en-GB" sz="3200" b="1" kern="1200" spc="-70" baseline="0" dirty="0">
                <a:solidFill>
                  <a:schemeClr val="bg1"/>
                </a:solidFill>
                <a:latin typeface="Trebuchet MS" panose="020B0603020202020204" pitchFamily="34" charset="0"/>
                <a:ea typeface="+mj-ea"/>
                <a:cs typeface="+mj-cs"/>
              </a:defRPr>
            </a:lvl1pPr>
          </a:lstStyle>
          <a:p>
            <a:r>
              <a:rPr lang="en-US" noProof="0" dirty="0">
                <a:latin typeface="+mj-lt"/>
              </a:rPr>
              <a:t>Click to edit Master title style</a:t>
            </a:r>
          </a:p>
        </p:txBody>
      </p:sp>
      <p:grpSp>
        <p:nvGrpSpPr>
          <p:cNvPr id="12" name="Group 11">
            <a:extLst>
              <a:ext uri="{FF2B5EF4-FFF2-40B4-BE49-F238E27FC236}">
                <a16:creationId xmlns:a16="http://schemas.microsoft.com/office/drawing/2014/main" xmlns="" id="{7068FCE4-1B47-3C4B-B091-013120A97D09}"/>
              </a:ext>
            </a:extLst>
          </p:cNvPr>
          <p:cNvGrpSpPr/>
          <p:nvPr userDrawn="1"/>
        </p:nvGrpSpPr>
        <p:grpSpPr>
          <a:xfrm rot="16200000">
            <a:off x="499388" y="-322655"/>
            <a:ext cx="535531" cy="645309"/>
            <a:chOff x="10945855" y="7317026"/>
            <a:chExt cx="2483924" cy="2993104"/>
          </a:xfrm>
        </p:grpSpPr>
        <p:sp>
          <p:nvSpPr>
            <p:cNvPr id="13" name="Freeform: Shape 15">
              <a:extLst>
                <a:ext uri="{FF2B5EF4-FFF2-40B4-BE49-F238E27FC236}">
                  <a16:creationId xmlns:a16="http://schemas.microsoft.com/office/drawing/2014/main" xmlns="" id="{FEC3FDE7-F27E-5E4E-8752-287CAB7792D4}"/>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4" name="Freeform: Shape 16">
              <a:extLst>
                <a:ext uri="{FF2B5EF4-FFF2-40B4-BE49-F238E27FC236}">
                  <a16:creationId xmlns:a16="http://schemas.microsoft.com/office/drawing/2014/main" xmlns="" id="{81C902DB-0D21-5044-82B6-9E7A70A1BF62}"/>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15" name="Group 14">
            <a:extLst>
              <a:ext uri="{FF2B5EF4-FFF2-40B4-BE49-F238E27FC236}">
                <a16:creationId xmlns:a16="http://schemas.microsoft.com/office/drawing/2014/main" xmlns="" id="{BE1E08A0-195D-694F-947B-986A76FBB93E}"/>
              </a:ext>
            </a:extLst>
          </p:cNvPr>
          <p:cNvGrpSpPr/>
          <p:nvPr userDrawn="1"/>
        </p:nvGrpSpPr>
        <p:grpSpPr>
          <a:xfrm>
            <a:off x="-1" y="1357409"/>
            <a:ext cx="12192001" cy="4846320"/>
            <a:chOff x="-1" y="1357409"/>
            <a:chExt cx="12192001" cy="4917518"/>
          </a:xfrm>
        </p:grpSpPr>
        <p:sp>
          <p:nvSpPr>
            <p:cNvPr id="16" name="Rectangle: Single Corner Snipped 18">
              <a:extLst>
                <a:ext uri="{FF2B5EF4-FFF2-40B4-BE49-F238E27FC236}">
                  <a16:creationId xmlns:a16="http://schemas.microsoft.com/office/drawing/2014/main" xmlns="" id="{ED5DFFCD-1EE3-E64E-B51F-BD7D72413E0B}"/>
                </a:ext>
              </a:extLst>
            </p:cNvPr>
            <p:cNvSpPr/>
            <p:nvPr userDrawn="1"/>
          </p:nvSpPr>
          <p:spPr>
            <a:xfrm flipV="1">
              <a:off x="-1" y="1357409"/>
              <a:ext cx="12192000" cy="4917518"/>
            </a:xfrm>
            <a:prstGeom prst="snip1Rect">
              <a:avLst>
                <a:gd name="adj" fmla="val 0"/>
              </a:avLst>
            </a:prstGeom>
            <a:pattFill prst="dkVert">
              <a:fgClr>
                <a:schemeClr val="accent5"/>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noProof="0" dirty="0"/>
            </a:p>
          </p:txBody>
        </p:sp>
        <p:sp>
          <p:nvSpPr>
            <p:cNvPr id="17" name="Rectangle: Single Corner Snipped 2">
              <a:extLst>
                <a:ext uri="{FF2B5EF4-FFF2-40B4-BE49-F238E27FC236}">
                  <a16:creationId xmlns:a16="http://schemas.microsoft.com/office/drawing/2014/main" xmlns="" id="{C12DB3CA-8E64-AA43-BFBE-A2CA9A816DBE}"/>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18" name="Freeform: Shape 23">
            <a:extLst>
              <a:ext uri="{FF2B5EF4-FFF2-40B4-BE49-F238E27FC236}">
                <a16:creationId xmlns:a16="http://schemas.microsoft.com/office/drawing/2014/main" xmlns="" id="{A587DEFD-D470-4142-8E0D-A71DDB147C92}"/>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9" name="Slide Number Placeholder 4">
            <a:extLst>
              <a:ext uri="{FF2B5EF4-FFF2-40B4-BE49-F238E27FC236}">
                <a16:creationId xmlns:a16="http://schemas.microsoft.com/office/drawing/2014/main" xmlns="" id="{7D9BF857-7910-734D-A217-5E3344220AA2}"/>
              </a:ext>
            </a:extLst>
          </p:cNvPr>
          <p:cNvSpPr txBox="1">
            <a:spLocks/>
          </p:cNvSpPr>
          <p:nvPr userDrawn="1"/>
        </p:nvSpPr>
        <p:spPr>
          <a:xfrm>
            <a:off x="11252200" y="6315075"/>
            <a:ext cx="406400" cy="365125"/>
          </a:xfrm>
          <a:prstGeom prst="rect">
            <a:avLst/>
          </a:prstGeom>
        </p:spPr>
        <p:txBody>
          <a:bodyPr/>
          <a:lstStyle>
            <a:defPPr>
              <a:defRPr lang="en-US"/>
            </a:defPPr>
            <a:lvl1pPr marL="0" algn="l" defTabSz="914400" rtl="0" eaLnBrk="1" latinLnBrk="0" hangingPunct="1">
              <a:defRPr sz="1000" kern="1200">
                <a:solidFill>
                  <a:schemeClr val="bg1"/>
                </a:solidFill>
                <a:latin typeface="Trade Gothic LT Pro" panose="020B0503040303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263D6C4-4840-40CC-AC84-17E24B3B7BDE}" type="slidenum">
              <a:rPr lang="en-US" noProof="0" smtClean="0"/>
              <a:pPr/>
              <a:t>‹#›</a:t>
            </a:fld>
            <a:endParaRPr lang="en-US" noProof="0" dirty="0"/>
          </a:p>
        </p:txBody>
      </p:sp>
    </p:spTree>
    <p:extLst>
      <p:ext uri="{BB962C8B-B14F-4D97-AF65-F5344CB8AC3E}">
        <p14:creationId xmlns:p14="http://schemas.microsoft.com/office/powerpoint/2010/main" val="666093331"/>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60" r:id="rId3"/>
    <p:sldLayoutId id="2147483666" r:id="rId4"/>
    <p:sldLayoutId id="2147483654" r:id="rId5"/>
    <p:sldLayoutId id="2147483661" r:id="rId6"/>
    <p:sldLayoutId id="2147483677" r:id="rId7"/>
    <p:sldLayoutId id="2147483674" r:id="rId8"/>
    <p:sldLayoutId id="2147483665" r:id="rId9"/>
    <p:sldLayoutId id="2147483673" r:id="rId10"/>
    <p:sldLayoutId id="2147483662" r:id="rId11"/>
    <p:sldLayoutId id="2147483663" r:id="rId12"/>
    <p:sldLayoutId id="2147483664" r:id="rId13"/>
    <p:sldLayoutId id="2147483675" r:id="rId14"/>
    <p:sldLayoutId id="2147483676" r:id="rId15"/>
    <p:sldLayoutId id="2147483672" r:id="rId16"/>
    <p:sldLayoutId id="2147483667" r:id="rId17"/>
    <p:sldLayoutId id="2147483668" r:id="rId18"/>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2"/>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336" userDrawn="1">
          <p15:clr>
            <a:srgbClr val="F26B43"/>
          </p15:clr>
        </p15:guide>
        <p15:guide id="4" orient="horz" pos="336" userDrawn="1">
          <p15:clr>
            <a:srgbClr val="F26B43"/>
          </p15:clr>
        </p15:guide>
        <p15:guide id="5" pos="7344" userDrawn="1">
          <p15:clr>
            <a:srgbClr val="F26B43"/>
          </p15:clr>
        </p15:guide>
        <p15:guide id="6" orient="horz" pos="3984"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hemeOverride" Target="../theme/themeOverride1.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hemeOverride" Target="../theme/themeOverride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hyperlink" Target="https://www.npr.org/sections/health-shots/2017/10/24/559116373/poll-most-americans-think-their-own-group-faces-discrimination" TargetMode="External"/><Relationship Id="rId2" Type="http://schemas.openxmlformats.org/officeDocument/2006/relationships/hyperlink" Target="https://www.foxnews.com/media/will-cain-biden-touts-anti-asian-hate-crime-law-using-non-aapi-victims-focuses-on-perpetrators-white-race" TargetMode="External"/><Relationship Id="rId1" Type="http://schemas.openxmlformats.org/officeDocument/2006/relationships/slideLayout" Target="../slideLayouts/slideLayout5.xml"/><Relationship Id="rId5" Type="http://schemas.openxmlformats.org/officeDocument/2006/relationships/hyperlink" Target="https://www.washingtonpost.com/media/2021/06/24/critical-race-theory-fox-news/" TargetMode="External"/><Relationship Id="rId4" Type="http://schemas.openxmlformats.org/officeDocument/2006/relationships/hyperlink" Target="https://edition.cnn.com/2021/07/23/media/fox-news-race-baiting/index.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32BE5BF-9922-45FB-8F3F-4446D40A051B}"/>
              </a:ext>
            </a:extLst>
          </p:cNvPr>
          <p:cNvSpPr>
            <a:spLocks noGrp="1"/>
          </p:cNvSpPr>
          <p:nvPr>
            <p:ph type="ctrTitle"/>
          </p:nvPr>
        </p:nvSpPr>
        <p:spPr/>
        <p:txBody>
          <a:bodyPr/>
          <a:lstStyle/>
          <a:p>
            <a:pPr algn="ctr"/>
            <a:r>
              <a:rPr lang="en-US" sz="4400" dirty="0" smtClean="0">
                <a:latin typeface="Verdana" panose="020B0604030504040204" pitchFamily="34" charset="0"/>
                <a:ea typeface="Verdana" panose="020B0604030504040204" pitchFamily="34" charset="0"/>
                <a:cs typeface="Verdana" panose="020B0604030504040204" pitchFamily="34" charset="0"/>
              </a:rPr>
              <a:t>Race &amp; Crime</a:t>
            </a:r>
            <a:endParaRPr lang="en-US" sz="4400" dirty="0">
              <a:latin typeface="Verdana" panose="020B0604030504040204" pitchFamily="34" charset="0"/>
              <a:ea typeface="Verdana" panose="020B0604030504040204" pitchFamily="34" charset="0"/>
              <a:cs typeface="Verdana" panose="020B0604030504040204" pitchFamily="34" charset="0"/>
            </a:endParaRPr>
          </a:p>
        </p:txBody>
      </p:sp>
      <p:sp>
        <p:nvSpPr>
          <p:cNvPr id="3" name="Subtitle 2">
            <a:extLst>
              <a:ext uri="{FF2B5EF4-FFF2-40B4-BE49-F238E27FC236}">
                <a16:creationId xmlns:a16="http://schemas.microsoft.com/office/drawing/2014/main" xmlns="" id="{0D537F64-4C96-4AA8-BB21-E8053A3186DD}"/>
              </a:ext>
            </a:extLst>
          </p:cNvPr>
          <p:cNvSpPr>
            <a:spLocks noGrp="1"/>
          </p:cNvSpPr>
          <p:nvPr>
            <p:ph type="subTitle" idx="1"/>
          </p:nvPr>
        </p:nvSpPr>
        <p:spPr>
          <a:xfrm>
            <a:off x="7443216" y="5477256"/>
            <a:ext cx="4443984" cy="868680"/>
          </a:xfrm>
        </p:spPr>
        <p:txBody>
          <a:bodyPr/>
          <a:lstStyle/>
          <a:p>
            <a:pPr marL="0" indent="0">
              <a:buNone/>
            </a:pPr>
            <a:r>
              <a:rPr lang="en-US" i="1" dirty="0" smtClean="0">
                <a:latin typeface="Verdana" panose="020B0604030504040204" pitchFamily="34" charset="0"/>
                <a:ea typeface="Verdana" panose="020B0604030504040204" pitchFamily="34" charset="0"/>
                <a:cs typeface="Verdana" panose="020B0604030504040204" pitchFamily="34" charset="0"/>
              </a:rPr>
              <a:t>Presented By: </a:t>
            </a:r>
            <a:endParaRPr lang="en-US" i="1"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946934594"/>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BD179B88-D43C-4A31-9A52-3498E9430782}"/>
              </a:ext>
            </a:extLst>
          </p:cNvPr>
          <p:cNvSpPr>
            <a:spLocks noGrp="1"/>
          </p:cNvSpPr>
          <p:nvPr>
            <p:ph type="title"/>
          </p:nvPr>
        </p:nvSpPr>
        <p:spPr>
          <a:xfrm>
            <a:off x="831850" y="411480"/>
            <a:ext cx="7781544" cy="859055"/>
          </a:xfrm>
        </p:spPr>
        <p:txBody>
          <a:bodyPr>
            <a:normAutofit/>
          </a:bodyPr>
          <a:lstStyle/>
          <a:p>
            <a:r>
              <a:rPr lang="en-US" dirty="0"/>
              <a:t>Introduction</a:t>
            </a:r>
            <a:endParaRPr lang="en-US" dirty="0"/>
          </a:p>
        </p:txBody>
      </p:sp>
      <p:sp>
        <p:nvSpPr>
          <p:cNvPr id="6" name="Text Placeholder 9">
            <a:extLst>
              <a:ext uri="{FF2B5EF4-FFF2-40B4-BE49-F238E27FC236}">
                <a16:creationId xmlns:a16="http://schemas.microsoft.com/office/drawing/2014/main" xmlns="" id="{EF2BC084-E6DB-4DE7-B309-042A85EBA700}"/>
              </a:ext>
            </a:extLst>
          </p:cNvPr>
          <p:cNvSpPr>
            <a:spLocks noGrp="1"/>
          </p:cNvSpPr>
          <p:nvPr>
            <p:ph type="body" idx="1"/>
          </p:nvPr>
        </p:nvSpPr>
        <p:spPr>
          <a:xfrm>
            <a:off x="1062318" y="1625385"/>
            <a:ext cx="8252163" cy="4093243"/>
          </a:xfrm>
          <a:prstGeom prst="rect">
            <a:avLst/>
          </a:prstGeom>
        </p:spPr>
        <p:txBody>
          <a:bodyPr>
            <a:normAutofit/>
          </a:bodyPr>
          <a:lstStyle/>
          <a:p>
            <a:pPr marL="342900" indent="-342900">
              <a:buFont typeface="Arial" panose="020B0604020202020204" pitchFamily="34" charset="0"/>
              <a:buChar char="•"/>
            </a:pPr>
            <a:r>
              <a:rPr lang="en-US" sz="2000" dirty="0">
                <a:solidFill>
                  <a:schemeClr val="bg1"/>
                </a:solidFill>
                <a:latin typeface="Calibri" panose="020F0502020204030204" pitchFamily="34" charset="0"/>
                <a:ea typeface="Verdana" panose="020B0604030504040204" pitchFamily="34" charset="0"/>
                <a:cs typeface="Verdana" panose="020B0604030504040204" pitchFamily="34" charset="0"/>
              </a:rPr>
              <a:t>Race continues to </a:t>
            </a:r>
            <a:r>
              <a:rPr lang="en-US" sz="2000" dirty="0" smtClean="0">
                <a:solidFill>
                  <a:schemeClr val="bg1"/>
                </a:solidFill>
                <a:latin typeface="Calibri" panose="020F0502020204030204" pitchFamily="34" charset="0"/>
                <a:ea typeface="Verdana" panose="020B0604030504040204" pitchFamily="34" charset="0"/>
                <a:cs typeface="Verdana" panose="020B0604030504040204" pitchFamily="34" charset="0"/>
              </a:rPr>
              <a:t>influence </a:t>
            </a:r>
            <a:r>
              <a:rPr lang="en-US" sz="2000" dirty="0">
                <a:solidFill>
                  <a:schemeClr val="bg1"/>
                </a:solidFill>
                <a:latin typeface="Calibri" panose="020F0502020204030204" pitchFamily="34" charset="0"/>
                <a:ea typeface="Verdana" panose="020B0604030504040204" pitchFamily="34" charset="0"/>
                <a:cs typeface="Verdana" panose="020B0604030504040204" pitchFamily="34" charset="0"/>
              </a:rPr>
              <a:t>intergroup relations in the United States and around the world. It continues to be socially important and a significant way of differentiating among people. </a:t>
            </a:r>
            <a:r>
              <a:rPr lang="en-US" sz="2000" dirty="0" smtClean="0">
                <a:solidFill>
                  <a:schemeClr val="bg1"/>
                </a:solidFill>
                <a:latin typeface="Calibri" panose="020F0502020204030204" pitchFamily="34" charset="0"/>
                <a:ea typeface="Verdana" panose="020B0604030504040204" pitchFamily="34" charset="0"/>
                <a:cs typeface="Verdana" panose="020B0604030504040204" pitchFamily="34" charset="0"/>
              </a:rPr>
              <a:t>As such, so </a:t>
            </a:r>
            <a:r>
              <a:rPr lang="en-US" sz="2000" dirty="0">
                <a:solidFill>
                  <a:schemeClr val="bg1"/>
                </a:solidFill>
                <a:latin typeface="Calibri" panose="020F0502020204030204" pitchFamily="34" charset="0"/>
                <a:ea typeface="Verdana" panose="020B0604030504040204" pitchFamily="34" charset="0"/>
                <a:cs typeface="Verdana" panose="020B0604030504040204" pitchFamily="34" charset="0"/>
              </a:rPr>
              <a:t>many news channels such as Fox News, NPR, New York Times, Washington Post, among others have been reporting issues related to </a:t>
            </a:r>
            <a:r>
              <a:rPr lang="en-US" sz="2000" dirty="0" smtClean="0">
                <a:solidFill>
                  <a:schemeClr val="bg1"/>
                </a:solidFill>
                <a:latin typeface="Calibri" panose="020F0502020204030204" pitchFamily="34" charset="0"/>
                <a:ea typeface="Verdana" panose="020B0604030504040204" pitchFamily="34" charset="0"/>
                <a:cs typeface="Verdana" panose="020B0604030504040204" pitchFamily="34" charset="0"/>
              </a:rPr>
              <a:t>the issue while moving debates around crimes and how some minority groups are involved. </a:t>
            </a:r>
            <a:endParaRPr lang="en-US" sz="2000" dirty="0">
              <a:solidFill>
                <a:schemeClr val="bg1"/>
              </a:solidFill>
              <a:latin typeface="Calibri" panose="020F0502020204030204" pitchFamily="34" charset="0"/>
              <a:ea typeface="Verdana" panose="020B0604030504040204" pitchFamily="34" charset="0"/>
              <a:cs typeface="Verdana" panose="020B0604030504040204" pitchFamily="34" charset="0"/>
            </a:endParaRPr>
          </a:p>
          <a:p>
            <a:pPr marL="342900" indent="-342900">
              <a:buFont typeface="Arial" panose="020B0604020202020204" pitchFamily="34" charset="0"/>
              <a:buChar char="•"/>
            </a:pPr>
            <a:r>
              <a:rPr lang="en-US" sz="2000" dirty="0" smtClean="0">
                <a:solidFill>
                  <a:schemeClr val="bg1"/>
                </a:solidFill>
                <a:latin typeface="Calibri" panose="020F0502020204030204" pitchFamily="34" charset="0"/>
                <a:ea typeface="Verdana" panose="020B0604030504040204" pitchFamily="34" charset="0"/>
                <a:cs typeface="Verdana" panose="020B0604030504040204" pitchFamily="34" charset="0"/>
              </a:rPr>
              <a:t>This </a:t>
            </a:r>
            <a:r>
              <a:rPr lang="en-US" sz="2000" dirty="0">
                <a:solidFill>
                  <a:schemeClr val="bg1"/>
                </a:solidFill>
                <a:latin typeface="Calibri" panose="020F0502020204030204" pitchFamily="34" charset="0"/>
                <a:ea typeface="Verdana" panose="020B0604030504040204" pitchFamily="34" charset="0"/>
                <a:cs typeface="Verdana" panose="020B0604030504040204" pitchFamily="34" charset="0"/>
              </a:rPr>
              <a:t>presentation focuses on </a:t>
            </a:r>
            <a:r>
              <a:rPr lang="en-US" sz="2000" dirty="0" smtClean="0">
                <a:solidFill>
                  <a:schemeClr val="bg1"/>
                </a:solidFill>
                <a:latin typeface="Calibri" panose="020F0502020204030204" pitchFamily="34" charset="0"/>
                <a:ea typeface="Verdana" panose="020B0604030504040204" pitchFamily="34" charset="0"/>
                <a:cs typeface="Verdana" panose="020B0604030504040204" pitchFamily="34" charset="0"/>
              </a:rPr>
              <a:t>these media </a:t>
            </a:r>
            <a:r>
              <a:rPr lang="en-US" sz="2000" dirty="0">
                <a:solidFill>
                  <a:schemeClr val="bg1"/>
                </a:solidFill>
                <a:latin typeface="Calibri" panose="020F0502020204030204" pitchFamily="34" charset="0"/>
                <a:ea typeface="Verdana" panose="020B0604030504040204" pitchFamily="34" charset="0"/>
                <a:cs typeface="Verdana" panose="020B0604030504040204" pitchFamily="34" charset="0"/>
              </a:rPr>
              <a:t>channels analyzing how they have been reporting the issues and how they can be used to solve them.  </a:t>
            </a:r>
          </a:p>
        </p:txBody>
      </p:sp>
      <p:sp>
        <p:nvSpPr>
          <p:cNvPr id="2" name="Slide Number Placeholder 1">
            <a:extLst>
              <a:ext uri="{FF2B5EF4-FFF2-40B4-BE49-F238E27FC236}">
                <a16:creationId xmlns:a16="http://schemas.microsoft.com/office/drawing/2014/main" xmlns="" id="{8B065C75-272B-4BB5-BA23-D80E8654D621}"/>
              </a:ext>
            </a:extLst>
          </p:cNvPr>
          <p:cNvSpPr>
            <a:spLocks noGrp="1"/>
          </p:cNvSpPr>
          <p:nvPr>
            <p:ph type="sldNum" sz="quarter" idx="12"/>
          </p:nvPr>
        </p:nvSpPr>
        <p:spPr/>
        <p:txBody>
          <a:bodyPr/>
          <a:lstStyle/>
          <a:p>
            <a:fld id="{C263D6C4-4840-40CC-AC84-17E24B3B7BDE}" type="slidenum">
              <a:rPr lang="en-US" smtClean="0"/>
              <a:pPr/>
              <a:t>2</a:t>
            </a:fld>
            <a:endParaRPr lang="en-US" dirty="0"/>
          </a:p>
        </p:txBody>
      </p:sp>
    </p:spTree>
    <p:extLst>
      <p:ext uri="{BB962C8B-B14F-4D97-AF65-F5344CB8AC3E}">
        <p14:creationId xmlns:p14="http://schemas.microsoft.com/office/powerpoint/2010/main" val="70982875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831850" y="685800"/>
            <a:ext cx="7781544" cy="859055"/>
          </a:xfrm>
        </p:spPr>
        <p:txBody>
          <a:bodyPr/>
          <a:lstStyle/>
          <a:p>
            <a:r>
              <a:rPr lang="en-US" dirty="0" smtClean="0"/>
              <a:t>Topic Search Strategy</a:t>
            </a:r>
            <a:endParaRPr lang="en-US" dirty="0"/>
          </a:p>
        </p:txBody>
      </p:sp>
      <p:sp>
        <p:nvSpPr>
          <p:cNvPr id="4" name="Slide Number Placeholder 3"/>
          <p:cNvSpPr>
            <a:spLocks noGrp="1"/>
          </p:cNvSpPr>
          <p:nvPr>
            <p:ph type="sldNum" sz="quarter" idx="12"/>
          </p:nvPr>
        </p:nvSpPr>
        <p:spPr/>
        <p:txBody>
          <a:bodyPr/>
          <a:lstStyle/>
          <a:p>
            <a:fld id="{C263D6C4-4840-40CC-AC84-17E24B3B7BDE}" type="slidenum">
              <a:rPr lang="en-US" noProof="0" smtClean="0"/>
              <a:pPr/>
              <a:t>3</a:t>
            </a:fld>
            <a:endParaRPr lang="en-US" noProof="0" dirty="0"/>
          </a:p>
        </p:txBody>
      </p:sp>
      <p:sp>
        <p:nvSpPr>
          <p:cNvPr id="5" name="Text Placeholder 9">
            <a:extLst>
              <a:ext uri="{FF2B5EF4-FFF2-40B4-BE49-F238E27FC236}">
                <a16:creationId xmlns:a16="http://schemas.microsoft.com/office/drawing/2014/main" xmlns="" id="{EF2BC084-E6DB-4DE7-B309-042A85EBA700}"/>
              </a:ext>
            </a:extLst>
          </p:cNvPr>
          <p:cNvSpPr txBox="1">
            <a:spLocks/>
          </p:cNvSpPr>
          <p:nvPr/>
        </p:nvSpPr>
        <p:spPr>
          <a:xfrm>
            <a:off x="1062318" y="1625385"/>
            <a:ext cx="8484638" cy="409324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2"/>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smtClean="0">
                <a:solidFill>
                  <a:schemeClr val="bg1"/>
                </a:solidFill>
                <a:ea typeface="Verdana" panose="020B0604030504040204" pitchFamily="34" charset="0"/>
                <a:cs typeface="Verdana" panose="020B0604030504040204" pitchFamily="34" charset="0"/>
              </a:rPr>
              <a:t>To find the topics on the aforementioned media sources, keywords “race and crime” are entered on the selected site search box. The site returns numerous topics under different headings from which the most appropriate one is selected. Each one of the selected content has some relevance to the topics under scrutiny.</a:t>
            </a:r>
          </a:p>
          <a:p>
            <a:pPr marL="0" indent="0">
              <a:buNone/>
            </a:pPr>
            <a:r>
              <a:rPr lang="en-US" sz="2000" dirty="0" smtClean="0">
                <a:solidFill>
                  <a:schemeClr val="bg1"/>
                </a:solidFill>
                <a:ea typeface="Verdana" panose="020B0604030504040204" pitchFamily="34" charset="0"/>
                <a:cs typeface="Verdana" panose="020B0604030504040204" pitchFamily="34" charset="0"/>
              </a:rPr>
              <a:t> </a:t>
            </a:r>
            <a:endParaRPr lang="en-US" sz="2000" dirty="0" smtClean="0">
              <a:solidFill>
                <a:schemeClr val="bg1"/>
              </a:solidFill>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015447655"/>
      </p:ext>
    </p:extLst>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927" y="981635"/>
            <a:ext cx="10517214" cy="859055"/>
          </a:xfrm>
        </p:spPr>
        <p:txBody>
          <a:bodyPr>
            <a:normAutofit/>
          </a:bodyPr>
          <a:lstStyle/>
          <a:p>
            <a:r>
              <a:rPr lang="en-US" dirty="0" smtClean="0"/>
              <a:t>Critique of two media sources</a:t>
            </a:r>
            <a:endParaRPr lang="en-US" dirty="0"/>
          </a:p>
        </p:txBody>
      </p:sp>
      <p:sp>
        <p:nvSpPr>
          <p:cNvPr id="4" name="Slide Number Placeholder 3"/>
          <p:cNvSpPr>
            <a:spLocks noGrp="1"/>
          </p:cNvSpPr>
          <p:nvPr>
            <p:ph type="sldNum" sz="quarter" idx="12"/>
          </p:nvPr>
        </p:nvSpPr>
        <p:spPr/>
        <p:txBody>
          <a:bodyPr/>
          <a:lstStyle/>
          <a:p>
            <a:fld id="{C263D6C4-4840-40CC-AC84-17E24B3B7BDE}" type="slidenum">
              <a:rPr lang="en-US" noProof="0" smtClean="0"/>
              <a:pPr/>
              <a:t>4</a:t>
            </a:fld>
            <a:endParaRPr lang="en-US" noProof="0" dirty="0"/>
          </a:p>
        </p:txBody>
      </p:sp>
      <p:sp>
        <p:nvSpPr>
          <p:cNvPr id="5" name="Text Placeholder 9">
            <a:extLst>
              <a:ext uri="{FF2B5EF4-FFF2-40B4-BE49-F238E27FC236}">
                <a16:creationId xmlns:a16="http://schemas.microsoft.com/office/drawing/2014/main" xmlns="" id="{EF2BC084-E6DB-4DE7-B309-042A85EBA700}"/>
              </a:ext>
            </a:extLst>
          </p:cNvPr>
          <p:cNvSpPr txBox="1">
            <a:spLocks/>
          </p:cNvSpPr>
          <p:nvPr/>
        </p:nvSpPr>
        <p:spPr>
          <a:xfrm>
            <a:off x="659593" y="2082585"/>
            <a:ext cx="10189882" cy="4093243"/>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2"/>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smtClean="0">
                <a:solidFill>
                  <a:schemeClr val="bg1"/>
                </a:solidFill>
                <a:ea typeface="Verdana" panose="020B0604030504040204" pitchFamily="34" charset="0"/>
                <a:cs typeface="Verdana" panose="020B0604030504040204" pitchFamily="34" charset="0"/>
              </a:rPr>
              <a:t>Sometimes people are fascinated by the kind of quality and bias of information that media sources use to support their arguments on different topics and opinions. </a:t>
            </a:r>
          </a:p>
          <a:p>
            <a:r>
              <a:rPr lang="en-US" sz="2000" dirty="0" smtClean="0">
                <a:solidFill>
                  <a:schemeClr val="bg1"/>
                </a:solidFill>
                <a:ea typeface="Verdana" panose="020B0604030504040204" pitchFamily="34" charset="0"/>
                <a:cs typeface="Verdana" panose="020B0604030504040204" pitchFamily="34" charset="0"/>
              </a:rPr>
              <a:t>Fox News and CNN has overabundance and proliferation of online news regarding race and crime, which are mostly in the area of analysis and opinion on the concept of dominant-minority relations. If people understood that the sources they are consuming are actively making them angrier and polarizing, they may choose to consume less of that. </a:t>
            </a:r>
          </a:p>
          <a:p>
            <a:r>
              <a:rPr lang="en-US" sz="2000" dirty="0" smtClean="0">
                <a:solidFill>
                  <a:schemeClr val="bg1"/>
                </a:solidFill>
                <a:ea typeface="Verdana" panose="020B0604030504040204" pitchFamily="34" charset="0"/>
                <a:cs typeface="Verdana" panose="020B0604030504040204" pitchFamily="34" charset="0"/>
              </a:rPr>
              <a:t>These two sources seem to categorize their relevant news into two domains: </a:t>
            </a:r>
          </a:p>
          <a:p>
            <a:pPr marL="914400" lvl="1" indent="-457200">
              <a:buFont typeface="+mj-lt"/>
              <a:buAutoNum type="alphaLcParenR"/>
            </a:pPr>
            <a:r>
              <a:rPr lang="en-US" sz="1600" dirty="0" smtClean="0">
                <a:solidFill>
                  <a:schemeClr val="bg1"/>
                </a:solidFill>
                <a:ea typeface="Verdana" panose="020B0604030504040204" pitchFamily="34" charset="0"/>
                <a:cs typeface="Verdana" panose="020B0604030504040204" pitchFamily="34" charset="0"/>
              </a:rPr>
              <a:t>Facts versus editorial</a:t>
            </a:r>
          </a:p>
          <a:p>
            <a:pPr marL="914400" lvl="1" indent="-457200">
              <a:buFont typeface="+mj-lt"/>
              <a:buAutoNum type="alphaLcParenR"/>
            </a:pPr>
            <a:r>
              <a:rPr lang="en-US" sz="1600" dirty="0" smtClean="0">
                <a:solidFill>
                  <a:schemeClr val="bg1"/>
                </a:solidFill>
                <a:ea typeface="Verdana" panose="020B0604030504040204" pitchFamily="34" charset="0"/>
                <a:cs typeface="Verdana" panose="020B0604030504040204" pitchFamily="34" charset="0"/>
              </a:rPr>
              <a:t>Left versus right leaning views and opinions </a:t>
            </a:r>
          </a:p>
          <a:p>
            <a:r>
              <a:rPr lang="en-US" sz="2000" dirty="0" smtClean="0">
                <a:solidFill>
                  <a:schemeClr val="bg1"/>
                </a:solidFill>
                <a:ea typeface="Verdana" panose="020B0604030504040204" pitchFamily="34" charset="0"/>
                <a:cs typeface="Verdana" panose="020B0604030504040204" pitchFamily="34" charset="0"/>
              </a:rPr>
              <a:t> According to </a:t>
            </a:r>
            <a:r>
              <a:rPr lang="en-US" sz="2000" dirty="0" err="1" smtClean="0">
                <a:solidFill>
                  <a:schemeClr val="bg1"/>
                </a:solidFill>
                <a:ea typeface="Verdana" panose="020B0604030504040204" pitchFamily="34" charset="0"/>
                <a:cs typeface="Verdana" panose="020B0604030504040204" pitchFamily="34" charset="0"/>
              </a:rPr>
              <a:t>Matthes</a:t>
            </a:r>
            <a:r>
              <a:rPr lang="en-US" sz="2000" dirty="0" smtClean="0">
                <a:solidFill>
                  <a:schemeClr val="bg1"/>
                </a:solidFill>
                <a:ea typeface="Verdana" panose="020B0604030504040204" pitchFamily="34" charset="0"/>
                <a:cs typeface="Verdana" panose="020B0604030504040204" pitchFamily="34" charset="0"/>
              </a:rPr>
              <a:t> </a:t>
            </a:r>
            <a:r>
              <a:rPr lang="en-US" sz="2000" dirty="0">
                <a:solidFill>
                  <a:schemeClr val="bg1"/>
                </a:solidFill>
                <a:ea typeface="Verdana" panose="020B0604030504040204" pitchFamily="34" charset="0"/>
                <a:cs typeface="Verdana" panose="020B0604030504040204" pitchFamily="34" charset="0"/>
              </a:rPr>
              <a:t>et al. (2021), </a:t>
            </a:r>
            <a:r>
              <a:rPr lang="en-US" sz="2000" dirty="0" smtClean="0">
                <a:solidFill>
                  <a:schemeClr val="bg1"/>
                </a:solidFill>
                <a:ea typeface="Verdana" panose="020B0604030504040204" pitchFamily="34" charset="0"/>
                <a:cs typeface="Verdana" panose="020B0604030504040204" pitchFamily="34" charset="0"/>
              </a:rPr>
              <a:t>media sources need to have a neutral or balanced views. Extreme partisan sources provide a reference for a news industry that is growing in terms of partisan in matters that need a sense of empathy such as race and discrimination. </a:t>
            </a:r>
            <a:endParaRPr lang="en-US" sz="2000" dirty="0" smtClean="0">
              <a:solidFill>
                <a:schemeClr val="bg1"/>
              </a:solidFill>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1817164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7864" y="864030"/>
            <a:ext cx="9025072" cy="859055"/>
          </a:xfrm>
        </p:spPr>
        <p:txBody>
          <a:bodyPr>
            <a:normAutofit fontScale="90000"/>
          </a:bodyPr>
          <a:lstStyle/>
          <a:p>
            <a:r>
              <a:rPr lang="en-US" dirty="0" smtClean="0"/>
              <a:t>How news sources depict relevance in content?</a:t>
            </a:r>
            <a:endParaRPr lang="en-US" dirty="0"/>
          </a:p>
        </p:txBody>
      </p:sp>
      <p:sp>
        <p:nvSpPr>
          <p:cNvPr id="4" name="Slide Number Placeholder 3"/>
          <p:cNvSpPr>
            <a:spLocks noGrp="1"/>
          </p:cNvSpPr>
          <p:nvPr>
            <p:ph type="sldNum" sz="quarter" idx="12"/>
          </p:nvPr>
        </p:nvSpPr>
        <p:spPr/>
        <p:txBody>
          <a:bodyPr/>
          <a:lstStyle/>
          <a:p>
            <a:fld id="{C263D6C4-4840-40CC-AC84-17E24B3B7BDE}" type="slidenum">
              <a:rPr lang="en-US" noProof="0" smtClean="0"/>
              <a:pPr/>
              <a:t>5</a:t>
            </a:fld>
            <a:endParaRPr lang="en-US" noProof="0" dirty="0"/>
          </a:p>
        </p:txBody>
      </p:sp>
      <p:sp>
        <p:nvSpPr>
          <p:cNvPr id="7" name="Rectangle 6"/>
          <p:cNvSpPr/>
          <p:nvPr/>
        </p:nvSpPr>
        <p:spPr>
          <a:xfrm>
            <a:off x="831850" y="1890793"/>
            <a:ext cx="9226550" cy="5247590"/>
          </a:xfrm>
          <a:prstGeom prst="rect">
            <a:avLst/>
          </a:prstGeom>
        </p:spPr>
        <p:txBody>
          <a:bodyPr wrap="square">
            <a:spAutoFit/>
          </a:bodyPr>
          <a:lstStyle/>
          <a:p>
            <a:pPr marL="342900" indent="-342900">
              <a:spcBef>
                <a:spcPts val="600"/>
              </a:spcBef>
              <a:spcAft>
                <a:spcPts val="600"/>
              </a:spcAft>
              <a:buFont typeface="Arial" panose="020B0604020202020204" pitchFamily="34" charset="0"/>
              <a:buChar char="•"/>
            </a:pPr>
            <a:r>
              <a:rPr lang="en-US" sz="2000" dirty="0">
                <a:solidFill>
                  <a:schemeClr val="bg1"/>
                </a:solidFill>
                <a:ea typeface="Verdana" panose="020B0604030504040204" pitchFamily="34" charset="0"/>
                <a:cs typeface="Verdana" panose="020B0604030504040204" pitchFamily="34" charset="0"/>
              </a:rPr>
              <a:t>A few months ago, Fox News reported on anti-Asian violence primarily focusing on “White Race” and </a:t>
            </a:r>
            <a:r>
              <a:rPr lang="en-US" sz="2000" dirty="0" smtClean="0">
                <a:solidFill>
                  <a:schemeClr val="bg1"/>
                </a:solidFill>
                <a:ea typeface="Verdana" panose="020B0604030504040204" pitchFamily="34" charset="0"/>
                <a:cs typeface="Verdana" panose="020B0604030504040204" pitchFamily="34" charset="0"/>
              </a:rPr>
              <a:t>hate. Sometimes the ways in which such a subject is presented steers a broader political conversation.</a:t>
            </a:r>
          </a:p>
          <a:p>
            <a:pPr marL="342900" indent="-342900">
              <a:spcBef>
                <a:spcPts val="600"/>
              </a:spcBef>
              <a:spcAft>
                <a:spcPts val="600"/>
              </a:spcAft>
              <a:buFont typeface="Arial" panose="020B0604020202020204" pitchFamily="34" charset="0"/>
              <a:buChar char="•"/>
            </a:pPr>
            <a:r>
              <a:rPr lang="en-US" sz="2000" dirty="0" smtClean="0">
                <a:solidFill>
                  <a:schemeClr val="bg1"/>
                </a:solidFill>
                <a:ea typeface="Verdana" panose="020B0604030504040204" pitchFamily="34" charset="0"/>
                <a:cs typeface="Verdana" panose="020B0604030504040204" pitchFamily="34" charset="0"/>
              </a:rPr>
              <a:t>Because of that, most media sources tend to be careful on they generate trying as much as possible not to be biased. </a:t>
            </a:r>
            <a:endParaRPr lang="en-US" sz="2000" dirty="0">
              <a:solidFill>
                <a:schemeClr val="bg1"/>
              </a:solidFill>
              <a:ea typeface="Verdana" panose="020B0604030504040204" pitchFamily="34" charset="0"/>
              <a:cs typeface="Verdana" panose="020B0604030504040204" pitchFamily="34" charset="0"/>
            </a:endParaRPr>
          </a:p>
          <a:p>
            <a:pPr marL="342900" indent="-342900">
              <a:spcBef>
                <a:spcPts val="600"/>
              </a:spcBef>
              <a:spcAft>
                <a:spcPts val="600"/>
              </a:spcAft>
              <a:buFont typeface="Arial" panose="020B0604020202020204" pitchFamily="34" charset="0"/>
              <a:buChar char="•"/>
            </a:pPr>
            <a:r>
              <a:rPr lang="en-US" sz="2000" dirty="0" smtClean="0">
                <a:solidFill>
                  <a:schemeClr val="bg1"/>
                </a:solidFill>
                <a:ea typeface="Verdana" panose="020B0604030504040204" pitchFamily="34" charset="0"/>
                <a:cs typeface="Verdana" panose="020B0604030504040204" pitchFamily="34" charset="0"/>
              </a:rPr>
              <a:t>Race triggers a thinking/feeling that makes people feel unwanted, repressed, ignored, forgotten, and trivialized. Thus, most media sources such as CNN and Fox News tend to refrain from discussing the subject, stay neutral in their content, but also have the propensity to cover stories that according to them tell the truth and expose reality of the issue. </a:t>
            </a:r>
          </a:p>
          <a:p>
            <a:pPr>
              <a:spcBef>
                <a:spcPts val="600"/>
              </a:spcBef>
              <a:spcAft>
                <a:spcPts val="600"/>
              </a:spcAft>
            </a:pPr>
            <a:endParaRPr lang="en-US" sz="2000" dirty="0" smtClean="0">
              <a:solidFill>
                <a:schemeClr val="bg1"/>
              </a:solidFill>
              <a:ea typeface="Verdana" panose="020B0604030504040204" pitchFamily="34" charset="0"/>
              <a:cs typeface="Verdana" panose="020B0604030504040204" pitchFamily="34" charset="0"/>
            </a:endParaRPr>
          </a:p>
          <a:p>
            <a:pPr marL="342900" indent="-342900">
              <a:spcBef>
                <a:spcPts val="600"/>
              </a:spcBef>
              <a:spcAft>
                <a:spcPts val="600"/>
              </a:spcAft>
              <a:buFont typeface="Arial" panose="020B0604020202020204" pitchFamily="34" charset="0"/>
              <a:buChar char="•"/>
            </a:pPr>
            <a:endParaRPr lang="en-US" sz="2000" dirty="0">
              <a:solidFill>
                <a:schemeClr val="bg1"/>
              </a:solidFill>
              <a:ea typeface="Verdana" panose="020B0604030504040204" pitchFamily="34" charset="0"/>
              <a:cs typeface="Verdana" panose="020B0604030504040204" pitchFamily="34" charset="0"/>
            </a:endParaRPr>
          </a:p>
          <a:p>
            <a:pPr marL="342900" indent="-342900">
              <a:spcBef>
                <a:spcPts val="600"/>
              </a:spcBef>
              <a:spcAft>
                <a:spcPts val="600"/>
              </a:spcAft>
              <a:buFont typeface="Arial" panose="020B0604020202020204" pitchFamily="34" charset="0"/>
              <a:buChar char="•"/>
            </a:pPr>
            <a:endParaRPr lang="en-US" sz="2000" dirty="0" smtClean="0">
              <a:solidFill>
                <a:schemeClr val="bg1"/>
              </a:solidFill>
              <a:ea typeface="Verdana" panose="020B0604030504040204" pitchFamily="34" charset="0"/>
              <a:cs typeface="Verdana" panose="020B0604030504040204" pitchFamily="34" charset="0"/>
            </a:endParaRPr>
          </a:p>
          <a:p>
            <a:endParaRPr lang="en-US" sz="2000" dirty="0" smtClean="0">
              <a:solidFill>
                <a:schemeClr val="bg1"/>
              </a:solidFill>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9014849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4500" y="542925"/>
            <a:ext cx="11214100" cy="535531"/>
          </a:xfrm>
        </p:spPr>
        <p:txBody>
          <a:bodyPr/>
          <a:lstStyle/>
          <a:p>
            <a:r>
              <a:rPr lang="en-US" b="0" dirty="0" smtClean="0"/>
              <a:t>CNN vs. Fox News</a:t>
            </a:r>
            <a:endParaRPr lang="en-US" dirty="0"/>
          </a:p>
        </p:txBody>
      </p:sp>
      <p:sp>
        <p:nvSpPr>
          <p:cNvPr id="3" name="Slide Number Placeholder 2"/>
          <p:cNvSpPr>
            <a:spLocks noGrp="1"/>
          </p:cNvSpPr>
          <p:nvPr>
            <p:ph type="sldNum" sz="quarter" idx="12"/>
          </p:nvPr>
        </p:nvSpPr>
        <p:spPr/>
        <p:txBody>
          <a:bodyPr/>
          <a:lstStyle/>
          <a:p>
            <a:fld id="{C263D6C4-4840-40CC-AC84-17E24B3B7BDE}" type="slidenum">
              <a:rPr lang="en-US" noProof="0" smtClean="0"/>
              <a:pPr/>
              <a:t>6</a:t>
            </a:fld>
            <a:endParaRPr lang="en-US" noProof="0" dirty="0"/>
          </a:p>
        </p:txBody>
      </p:sp>
      <p:sp>
        <p:nvSpPr>
          <p:cNvPr id="4" name="Text Placeholder 3"/>
          <p:cNvSpPr>
            <a:spLocks noGrp="1"/>
          </p:cNvSpPr>
          <p:nvPr>
            <p:ph type="body" sz="quarter" idx="13"/>
          </p:nvPr>
        </p:nvSpPr>
        <p:spPr>
          <a:xfrm>
            <a:off x="444500" y="1625385"/>
            <a:ext cx="10016856" cy="4093243"/>
          </a:xfrm>
        </p:spPr>
        <p:txBody>
          <a:bodyPr/>
          <a:lstStyle/>
          <a:p>
            <a:r>
              <a:rPr lang="en-US" sz="2000" dirty="0" smtClean="0"/>
              <a:t>“CNN is entirely trustworthy, and its placement in relation to other outlets (such as Fox News or the National Enquirer) is accurate”.</a:t>
            </a:r>
          </a:p>
          <a:p>
            <a:r>
              <a:rPr lang="en-US" sz="2000" dirty="0" smtClean="0"/>
              <a:t> A lot of times, Fox News is accused of denying facts on many of its daily programs. These are some of the comments that the media outlets need to take into account, especially if they are from a lot of readers and other sources. </a:t>
            </a:r>
          </a:p>
          <a:p>
            <a:endParaRPr lang="en-US" sz="2000" dirty="0"/>
          </a:p>
        </p:txBody>
      </p:sp>
    </p:spTree>
    <p:extLst>
      <p:ext uri="{BB962C8B-B14F-4D97-AF65-F5344CB8AC3E}">
        <p14:creationId xmlns:p14="http://schemas.microsoft.com/office/powerpoint/2010/main" val="104030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xmlns="" id="{7875C19A-1AAE-476A-A316-A2CF92D763D3}"/>
              </a:ext>
            </a:extLst>
          </p:cNvPr>
          <p:cNvSpPr>
            <a:spLocks noGrp="1"/>
          </p:cNvSpPr>
          <p:nvPr>
            <p:ph type="title"/>
          </p:nvPr>
        </p:nvSpPr>
        <p:spPr/>
        <p:txBody>
          <a:bodyPr/>
          <a:lstStyle/>
          <a:p>
            <a:r>
              <a:rPr lang="en-US" dirty="0" smtClean="0"/>
              <a:t>Reporting of Key Concepts in Dominant-Minority Relations</a:t>
            </a:r>
            <a:endParaRPr lang="en-US" dirty="0"/>
          </a:p>
        </p:txBody>
      </p:sp>
      <p:sp>
        <p:nvSpPr>
          <p:cNvPr id="10" name="Text Placeholder 9">
            <a:extLst>
              <a:ext uri="{FF2B5EF4-FFF2-40B4-BE49-F238E27FC236}">
                <a16:creationId xmlns:a16="http://schemas.microsoft.com/office/drawing/2014/main" xmlns="" id="{EF2BC084-E6DB-4DE7-B309-042A85EBA700}"/>
              </a:ext>
            </a:extLst>
          </p:cNvPr>
          <p:cNvSpPr>
            <a:spLocks noGrp="1"/>
          </p:cNvSpPr>
          <p:nvPr>
            <p:ph type="body" sz="quarter" idx="13"/>
          </p:nvPr>
        </p:nvSpPr>
        <p:spPr>
          <a:xfrm>
            <a:off x="444499" y="1625385"/>
            <a:ext cx="9458918" cy="4093243"/>
          </a:xfrm>
        </p:spPr>
        <p:txBody>
          <a:bodyPr/>
          <a:lstStyle/>
          <a:p>
            <a:r>
              <a:rPr lang="en-US" sz="2000" dirty="0" smtClean="0"/>
              <a:t>The voices of minority groups continue to be hushed and virtually silenced. </a:t>
            </a:r>
            <a:r>
              <a:rPr lang="en-US" sz="2000" dirty="0" smtClean="0"/>
              <a:t>In May 20, Fox News reported on how political elites try to adjust this, as a skewed focus by systematically calling upon new ways of treating those seen as minority groups. </a:t>
            </a:r>
          </a:p>
          <a:p>
            <a:r>
              <a:rPr lang="en-US" sz="2000" dirty="0" smtClean="0"/>
              <a:t>In a recent study, NPR contrasted the concept in dominant-minority relation arguing that whenever sensitive issues such as dominant-minority group relations are raised, the discussion often turns to matters of prejudice and discrimination. Their study indicated that, dominant groups are the ones experiencing racism and discriminated against. The two sources have opposing views on the same incident. </a:t>
            </a:r>
          </a:p>
          <a:p>
            <a:endParaRPr lang="en-US" dirty="0"/>
          </a:p>
        </p:txBody>
      </p:sp>
      <p:sp>
        <p:nvSpPr>
          <p:cNvPr id="2" name="Slide Number Placeholder 1">
            <a:extLst>
              <a:ext uri="{FF2B5EF4-FFF2-40B4-BE49-F238E27FC236}">
                <a16:creationId xmlns:a16="http://schemas.microsoft.com/office/drawing/2014/main" xmlns="" id="{BE9800F6-D571-48C4-8466-12AA1ADB6599}"/>
              </a:ext>
            </a:extLst>
          </p:cNvPr>
          <p:cNvSpPr>
            <a:spLocks noGrp="1"/>
          </p:cNvSpPr>
          <p:nvPr>
            <p:ph type="sldNum" sz="quarter" idx="12"/>
          </p:nvPr>
        </p:nvSpPr>
        <p:spPr/>
        <p:txBody>
          <a:bodyPr/>
          <a:lstStyle/>
          <a:p>
            <a:fld id="{C263D6C4-4840-40CC-AC84-17E24B3B7BDE}" type="slidenum">
              <a:rPr lang="en-US" smtClean="0"/>
              <a:pPr/>
              <a:t>7</a:t>
            </a:fld>
            <a:endParaRPr lang="en-US" dirty="0"/>
          </a:p>
        </p:txBody>
      </p:sp>
    </p:spTree>
    <p:extLst>
      <p:ext uri="{BB962C8B-B14F-4D97-AF65-F5344CB8AC3E}">
        <p14:creationId xmlns:p14="http://schemas.microsoft.com/office/powerpoint/2010/main" val="37334860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4500" y="542925"/>
            <a:ext cx="11214100" cy="978729"/>
          </a:xfrm>
        </p:spPr>
        <p:txBody>
          <a:bodyPr/>
          <a:lstStyle/>
          <a:p>
            <a:r>
              <a:rPr lang="en-US" dirty="0"/>
              <a:t>How Fox News is making a network out of race </a:t>
            </a:r>
            <a:r>
              <a:rPr lang="en-US" dirty="0" smtClean="0"/>
              <a:t>baiting?</a:t>
            </a:r>
            <a:r>
              <a:rPr lang="en-US" dirty="0"/>
              <a:t/>
            </a:r>
            <a:br>
              <a:rPr lang="en-US" dirty="0"/>
            </a:br>
            <a:endParaRPr lang="en-US" dirty="0"/>
          </a:p>
        </p:txBody>
      </p:sp>
      <p:sp>
        <p:nvSpPr>
          <p:cNvPr id="3" name="Slide Number Placeholder 2"/>
          <p:cNvSpPr>
            <a:spLocks noGrp="1"/>
          </p:cNvSpPr>
          <p:nvPr>
            <p:ph type="sldNum" sz="quarter" idx="12"/>
          </p:nvPr>
        </p:nvSpPr>
        <p:spPr/>
        <p:txBody>
          <a:bodyPr/>
          <a:lstStyle/>
          <a:p>
            <a:fld id="{C263D6C4-4840-40CC-AC84-17E24B3B7BDE}" type="slidenum">
              <a:rPr lang="en-US" noProof="0" smtClean="0"/>
              <a:pPr/>
              <a:t>8</a:t>
            </a:fld>
            <a:endParaRPr lang="en-US" noProof="0" dirty="0"/>
          </a:p>
        </p:txBody>
      </p:sp>
      <p:sp>
        <p:nvSpPr>
          <p:cNvPr id="4" name="Text Placeholder 3"/>
          <p:cNvSpPr>
            <a:spLocks noGrp="1"/>
          </p:cNvSpPr>
          <p:nvPr>
            <p:ph type="body" sz="quarter" idx="13"/>
          </p:nvPr>
        </p:nvSpPr>
        <p:spPr>
          <a:xfrm>
            <a:off x="444499" y="1625385"/>
            <a:ext cx="10698781" cy="4093243"/>
          </a:xfrm>
        </p:spPr>
        <p:txBody>
          <a:bodyPr/>
          <a:lstStyle/>
          <a:p>
            <a:r>
              <a:rPr lang="en-US" sz="2000" dirty="0" smtClean="0"/>
              <a:t>Today, the most watched show in Fox “Carlson Prime Time Show” is literally referred to as “Race-Baiting Show”. Fox has a long history of catering to the fears of White America. According to</a:t>
            </a:r>
            <a:r>
              <a:rPr lang="en-US" sz="2000" dirty="0"/>
              <a:t> </a:t>
            </a:r>
            <a:r>
              <a:rPr lang="en-US" sz="2000" dirty="0" smtClean="0"/>
              <a:t>Darcy</a:t>
            </a:r>
            <a:r>
              <a:rPr lang="en-US" sz="2000" dirty="0"/>
              <a:t> </a:t>
            </a:r>
            <a:r>
              <a:rPr lang="en-US" sz="2000" dirty="0" smtClean="0"/>
              <a:t>(2021), the media outlet understands the panic rippling through White America and, therefore, decides to exploit it for profit instead of using its platform for good-faith discussion and debate about race. </a:t>
            </a:r>
            <a:endParaRPr lang="en-US" sz="2000" dirty="0"/>
          </a:p>
          <a:p>
            <a:r>
              <a:rPr lang="en-US" sz="2000" dirty="0" smtClean="0"/>
              <a:t>It presents a terrifying world to viewers and go on telling them that it is the only outlet standing up to the nefarious forces that seek to destroy their way of life (Darcy, 2021). </a:t>
            </a:r>
          </a:p>
          <a:p>
            <a:r>
              <a:rPr lang="en-US" sz="2000" dirty="0" smtClean="0"/>
              <a:t>The coverage of Gwen Berry- an Olympian who protested the Star Spangled Banner by turning away from the flag while it played, is a good example of how Fox is using race baiting to make a network. In July alone, it published over 24 stories focusing on Gwen Berry, depicting her as someone who hates the country similarly to what it had been doing to other black athletes it often portrays as protesting to racial injustices in the field of athletics. </a:t>
            </a:r>
          </a:p>
          <a:p>
            <a:endParaRPr lang="en-US" dirty="0"/>
          </a:p>
        </p:txBody>
      </p:sp>
    </p:spTree>
    <p:extLst>
      <p:ext uri="{BB962C8B-B14F-4D97-AF65-F5344CB8AC3E}">
        <p14:creationId xmlns:p14="http://schemas.microsoft.com/office/powerpoint/2010/main" val="17791394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CNN on Race Theory</a:t>
            </a:r>
            <a:endParaRPr lang="en-US" dirty="0"/>
          </a:p>
        </p:txBody>
      </p:sp>
      <p:sp>
        <p:nvSpPr>
          <p:cNvPr id="3" name="Slide Number Placeholder 2"/>
          <p:cNvSpPr>
            <a:spLocks noGrp="1"/>
          </p:cNvSpPr>
          <p:nvPr>
            <p:ph type="sldNum" sz="quarter" idx="12"/>
          </p:nvPr>
        </p:nvSpPr>
        <p:spPr/>
        <p:txBody>
          <a:bodyPr/>
          <a:lstStyle/>
          <a:p>
            <a:fld id="{C263D6C4-4840-40CC-AC84-17E24B3B7BDE}" type="slidenum">
              <a:rPr lang="en-US" noProof="0" smtClean="0"/>
              <a:pPr/>
              <a:t>9</a:t>
            </a:fld>
            <a:endParaRPr lang="en-US" noProof="0" dirty="0"/>
          </a:p>
        </p:txBody>
      </p:sp>
      <p:sp>
        <p:nvSpPr>
          <p:cNvPr id="4" name="Text Placeholder 3"/>
          <p:cNvSpPr>
            <a:spLocks noGrp="1"/>
          </p:cNvSpPr>
          <p:nvPr>
            <p:ph type="body" sz="quarter" idx="13"/>
          </p:nvPr>
        </p:nvSpPr>
        <p:spPr>
          <a:xfrm>
            <a:off x="444499" y="1625385"/>
            <a:ext cx="9148951" cy="4093243"/>
          </a:xfrm>
        </p:spPr>
        <p:txBody>
          <a:bodyPr/>
          <a:lstStyle/>
          <a:p>
            <a:r>
              <a:rPr lang="en-US" sz="2000" dirty="0" smtClean="0"/>
              <a:t>Commenting on coverage of the “Race Theory”, Barr (2021) from Washington Post stated that unlike Fox, CNN mentioned race theory just 250 times in comparison to 1,640 times on Fox News between the month of June and September. </a:t>
            </a:r>
          </a:p>
          <a:p>
            <a:r>
              <a:rPr lang="en-US" sz="2000" dirty="0" smtClean="0"/>
              <a:t>Everyday there is a new villain, a new avenue to stoke racial tension, a new target to attack, fuel and utilize the race theory. One day it is Black Lives Matter, the next day it is crime accelerated by minority groups, the day after it is about a dominant group being discriminated, on and on it goes. </a:t>
            </a:r>
          </a:p>
          <a:p>
            <a:endParaRPr lang="en-US" sz="2000" dirty="0" smtClean="0"/>
          </a:p>
        </p:txBody>
      </p:sp>
    </p:spTree>
    <p:extLst>
      <p:ext uri="{BB962C8B-B14F-4D97-AF65-F5344CB8AC3E}">
        <p14:creationId xmlns:p14="http://schemas.microsoft.com/office/powerpoint/2010/main" val="16034511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4500" y="542925"/>
            <a:ext cx="11214100" cy="978729"/>
          </a:xfrm>
        </p:spPr>
        <p:txBody>
          <a:bodyPr/>
          <a:lstStyle/>
          <a:p>
            <a:r>
              <a:rPr lang="en-US" dirty="0" smtClean="0"/>
              <a:t>Does Viewers determine the context of the topic covered, especially about racism and crime?</a:t>
            </a:r>
            <a:endParaRPr lang="en-US" dirty="0"/>
          </a:p>
        </p:txBody>
      </p:sp>
      <p:sp>
        <p:nvSpPr>
          <p:cNvPr id="3" name="Slide Number Placeholder 2"/>
          <p:cNvSpPr>
            <a:spLocks noGrp="1"/>
          </p:cNvSpPr>
          <p:nvPr>
            <p:ph type="sldNum" sz="quarter" idx="12"/>
          </p:nvPr>
        </p:nvSpPr>
        <p:spPr/>
        <p:txBody>
          <a:bodyPr/>
          <a:lstStyle/>
          <a:p>
            <a:fld id="{C263D6C4-4840-40CC-AC84-17E24B3B7BDE}" type="slidenum">
              <a:rPr lang="en-US" noProof="0" smtClean="0"/>
              <a:pPr/>
              <a:t>10</a:t>
            </a:fld>
            <a:endParaRPr lang="en-US" noProof="0" dirty="0"/>
          </a:p>
        </p:txBody>
      </p:sp>
      <p:sp>
        <p:nvSpPr>
          <p:cNvPr id="4" name="Text Placeholder 3"/>
          <p:cNvSpPr>
            <a:spLocks noGrp="1"/>
          </p:cNvSpPr>
          <p:nvPr>
            <p:ph type="body" sz="quarter" idx="13"/>
          </p:nvPr>
        </p:nvSpPr>
        <p:spPr>
          <a:xfrm>
            <a:off x="444499" y="1625385"/>
            <a:ext cx="9350429" cy="4093243"/>
          </a:xfrm>
        </p:spPr>
        <p:txBody>
          <a:bodyPr/>
          <a:lstStyle/>
          <a:p>
            <a:r>
              <a:rPr lang="en-US" sz="2000" dirty="0" smtClean="0"/>
              <a:t>According to Berry et al. (2021), a study done by Nielson Media Research shows that White communities make up the vast majority of Fox viewers. In fact, 94% of viewers who tune into Carlson Prime Time Show are White. </a:t>
            </a:r>
          </a:p>
          <a:p>
            <a:r>
              <a:rPr lang="en-US" sz="2000" dirty="0" smtClean="0"/>
              <a:t>For comparison, only 25% of CNN’s 8:00 PM hour are Black. These statistics not withstanding, Fox is accused of playing to the lowest denominator of “White Fear.” given that its sense of reality is disconnected from facts. </a:t>
            </a:r>
            <a:endParaRPr lang="en-US" sz="2000" dirty="0"/>
          </a:p>
        </p:txBody>
      </p:sp>
    </p:spTree>
    <p:extLst>
      <p:ext uri="{BB962C8B-B14F-4D97-AF65-F5344CB8AC3E}">
        <p14:creationId xmlns:p14="http://schemas.microsoft.com/office/powerpoint/2010/main" val="20469477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4500" y="542925"/>
            <a:ext cx="11214100" cy="535531"/>
          </a:xfrm>
        </p:spPr>
        <p:txBody>
          <a:bodyPr/>
          <a:lstStyle/>
          <a:p>
            <a:r>
              <a:rPr lang="en-US" dirty="0" smtClean="0"/>
              <a:t>Is Race coverage a blueprint for profit?</a:t>
            </a:r>
            <a:endParaRPr lang="en-US" dirty="0"/>
          </a:p>
        </p:txBody>
      </p:sp>
      <p:sp>
        <p:nvSpPr>
          <p:cNvPr id="3" name="Slide Number Placeholder 2"/>
          <p:cNvSpPr>
            <a:spLocks noGrp="1"/>
          </p:cNvSpPr>
          <p:nvPr>
            <p:ph type="sldNum" sz="quarter" idx="12"/>
          </p:nvPr>
        </p:nvSpPr>
        <p:spPr/>
        <p:txBody>
          <a:bodyPr/>
          <a:lstStyle/>
          <a:p>
            <a:fld id="{C263D6C4-4840-40CC-AC84-17E24B3B7BDE}" type="slidenum">
              <a:rPr lang="en-US" noProof="0" smtClean="0"/>
              <a:pPr/>
              <a:t>11</a:t>
            </a:fld>
            <a:endParaRPr lang="en-US" noProof="0" dirty="0"/>
          </a:p>
        </p:txBody>
      </p:sp>
      <p:sp>
        <p:nvSpPr>
          <p:cNvPr id="4" name="Text Placeholder 3"/>
          <p:cNvSpPr>
            <a:spLocks noGrp="1"/>
          </p:cNvSpPr>
          <p:nvPr>
            <p:ph type="body" sz="quarter" idx="13"/>
          </p:nvPr>
        </p:nvSpPr>
        <p:spPr>
          <a:xfrm>
            <a:off x="444500" y="1625385"/>
            <a:ext cx="9210944" cy="4093243"/>
          </a:xfrm>
        </p:spPr>
        <p:txBody>
          <a:bodyPr/>
          <a:lstStyle/>
          <a:p>
            <a:r>
              <a:rPr lang="en-US" sz="2000" dirty="0" smtClean="0"/>
              <a:t>Race coverage has led to great financial success for some media outlets such as Fox.</a:t>
            </a:r>
            <a:r>
              <a:rPr lang="en-US" sz="2000" dirty="0"/>
              <a:t> </a:t>
            </a:r>
            <a:r>
              <a:rPr lang="en-US" sz="2000" dirty="0" smtClean="0"/>
              <a:t>The </a:t>
            </a:r>
            <a:r>
              <a:rPr lang="en-US" sz="2000" dirty="0"/>
              <a:t>media </a:t>
            </a:r>
            <a:r>
              <a:rPr lang="en-US" sz="2000" dirty="0" smtClean="0"/>
              <a:t>outlet is </a:t>
            </a:r>
            <a:r>
              <a:rPr lang="en-US" sz="2000" dirty="0"/>
              <a:t>very focused, strategic and intentional on how </a:t>
            </a:r>
            <a:r>
              <a:rPr lang="en-US" sz="2000" dirty="0" smtClean="0"/>
              <a:t>it presents or covers topics about race and crime. </a:t>
            </a:r>
          </a:p>
          <a:p>
            <a:pPr marL="0" indent="0">
              <a:buNone/>
            </a:pPr>
            <a:endParaRPr lang="en-US" sz="2000" dirty="0" smtClean="0"/>
          </a:p>
          <a:p>
            <a:r>
              <a:rPr lang="en-US" sz="3200" dirty="0" smtClean="0"/>
              <a:t>Why?</a:t>
            </a:r>
          </a:p>
          <a:p>
            <a:pPr lvl="1"/>
            <a:r>
              <a:rPr lang="en-US" sz="2000" dirty="0" smtClean="0"/>
              <a:t>Because they are powerful tools used to empower people. </a:t>
            </a:r>
          </a:p>
        </p:txBody>
      </p:sp>
    </p:spTree>
    <p:extLst>
      <p:ext uri="{BB962C8B-B14F-4D97-AF65-F5344CB8AC3E}">
        <p14:creationId xmlns:p14="http://schemas.microsoft.com/office/powerpoint/2010/main" val="33236806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Impact on the society/audience</a:t>
            </a:r>
            <a:endParaRPr lang="en-US" dirty="0"/>
          </a:p>
        </p:txBody>
      </p:sp>
      <p:sp>
        <p:nvSpPr>
          <p:cNvPr id="3" name="Slide Number Placeholder 2"/>
          <p:cNvSpPr>
            <a:spLocks noGrp="1"/>
          </p:cNvSpPr>
          <p:nvPr>
            <p:ph type="sldNum" sz="quarter" idx="12"/>
          </p:nvPr>
        </p:nvSpPr>
        <p:spPr/>
        <p:txBody>
          <a:bodyPr/>
          <a:lstStyle/>
          <a:p>
            <a:fld id="{C263D6C4-4840-40CC-AC84-17E24B3B7BDE}" type="slidenum">
              <a:rPr lang="en-US" noProof="0" smtClean="0"/>
              <a:pPr/>
              <a:t>12</a:t>
            </a:fld>
            <a:endParaRPr lang="en-US" noProof="0" dirty="0"/>
          </a:p>
        </p:txBody>
      </p:sp>
      <p:sp>
        <p:nvSpPr>
          <p:cNvPr id="4" name="Text Placeholder 3"/>
          <p:cNvSpPr>
            <a:spLocks noGrp="1"/>
          </p:cNvSpPr>
          <p:nvPr>
            <p:ph type="body" sz="quarter" idx="13"/>
          </p:nvPr>
        </p:nvSpPr>
        <p:spPr>
          <a:xfrm>
            <a:off x="444499" y="1625385"/>
            <a:ext cx="8854483" cy="4093243"/>
          </a:xfrm>
        </p:spPr>
        <p:txBody>
          <a:bodyPr/>
          <a:lstStyle/>
          <a:p>
            <a:r>
              <a:rPr lang="en-US" sz="2000" dirty="0" smtClean="0"/>
              <a:t>Biased news reporting creates a level of tolerance around things that are mean, hate-based, and inhumane hence creating a sense of US versus them. It steers conversations that eventually “feed” issues that media outlets should be trying to solve through public awareness. </a:t>
            </a:r>
            <a:endParaRPr lang="en-US" sz="2000" dirty="0"/>
          </a:p>
        </p:txBody>
      </p:sp>
    </p:spTree>
    <p:extLst>
      <p:ext uri="{BB962C8B-B14F-4D97-AF65-F5344CB8AC3E}">
        <p14:creationId xmlns:p14="http://schemas.microsoft.com/office/powerpoint/2010/main" val="32036911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should be done?</a:t>
            </a:r>
            <a:endParaRPr lang="en-US" dirty="0"/>
          </a:p>
        </p:txBody>
      </p:sp>
      <p:sp>
        <p:nvSpPr>
          <p:cNvPr id="3" name="Slide Number Placeholder 2"/>
          <p:cNvSpPr>
            <a:spLocks noGrp="1"/>
          </p:cNvSpPr>
          <p:nvPr>
            <p:ph type="sldNum" sz="quarter" idx="12"/>
          </p:nvPr>
        </p:nvSpPr>
        <p:spPr/>
        <p:txBody>
          <a:bodyPr/>
          <a:lstStyle/>
          <a:p>
            <a:fld id="{C263D6C4-4840-40CC-AC84-17E24B3B7BDE}" type="slidenum">
              <a:rPr lang="en-US" noProof="0" smtClean="0"/>
              <a:pPr/>
              <a:t>13</a:t>
            </a:fld>
            <a:endParaRPr lang="en-US" noProof="0" dirty="0"/>
          </a:p>
        </p:txBody>
      </p:sp>
      <p:sp>
        <p:nvSpPr>
          <p:cNvPr id="4" name="Text Placeholder 3"/>
          <p:cNvSpPr>
            <a:spLocks noGrp="1"/>
          </p:cNvSpPr>
          <p:nvPr>
            <p:ph type="body" sz="quarter" idx="13"/>
          </p:nvPr>
        </p:nvSpPr>
        <p:spPr>
          <a:xfrm>
            <a:off x="444499" y="1625385"/>
            <a:ext cx="9381425" cy="4093243"/>
          </a:xfrm>
        </p:spPr>
        <p:txBody>
          <a:bodyPr/>
          <a:lstStyle/>
          <a:p>
            <a:r>
              <a:rPr lang="en-US" sz="2000" dirty="0" smtClean="0"/>
              <a:t>Although it is crucial for audience to hear from all sides about nuanced opinions surrounding issues related to race and crime, it is also important for them to avoid consuming anything that would escalate how they feel about one another in terms of race. </a:t>
            </a:r>
            <a:endParaRPr lang="en-US" dirty="0" smtClean="0"/>
          </a:p>
          <a:p>
            <a:r>
              <a:rPr lang="en-US" sz="2000" dirty="0" smtClean="0"/>
              <a:t>For media outlets, they should try to be as neutral as possible on matters that could spur racism between ethnic groups or anything else related to that. </a:t>
            </a:r>
          </a:p>
          <a:p>
            <a:r>
              <a:rPr lang="en-US" sz="2000" dirty="0" smtClean="0"/>
              <a:t>The media outlets should not be used as a platform to spread something like “race theory” and promote its cause. </a:t>
            </a:r>
          </a:p>
        </p:txBody>
      </p:sp>
    </p:spTree>
    <p:extLst>
      <p:ext uri="{BB962C8B-B14F-4D97-AF65-F5344CB8AC3E}">
        <p14:creationId xmlns:p14="http://schemas.microsoft.com/office/powerpoint/2010/main" val="14841592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 </a:t>
            </a:r>
            <a:endParaRPr lang="en-US" dirty="0"/>
          </a:p>
        </p:txBody>
      </p:sp>
      <p:sp>
        <p:nvSpPr>
          <p:cNvPr id="3" name="Slide Number Placeholder 2"/>
          <p:cNvSpPr>
            <a:spLocks noGrp="1"/>
          </p:cNvSpPr>
          <p:nvPr>
            <p:ph type="sldNum" sz="quarter" idx="12"/>
          </p:nvPr>
        </p:nvSpPr>
        <p:spPr/>
        <p:txBody>
          <a:bodyPr/>
          <a:lstStyle/>
          <a:p>
            <a:fld id="{C263D6C4-4840-40CC-AC84-17E24B3B7BDE}" type="slidenum">
              <a:rPr lang="en-US" noProof="0" smtClean="0"/>
              <a:pPr/>
              <a:t>14</a:t>
            </a:fld>
            <a:endParaRPr lang="en-US" noProof="0" dirty="0"/>
          </a:p>
        </p:txBody>
      </p:sp>
      <p:sp>
        <p:nvSpPr>
          <p:cNvPr id="4" name="Text Placeholder 3"/>
          <p:cNvSpPr>
            <a:spLocks noGrp="1"/>
          </p:cNvSpPr>
          <p:nvPr>
            <p:ph type="body" sz="quarter" idx="13"/>
          </p:nvPr>
        </p:nvSpPr>
        <p:spPr>
          <a:xfrm>
            <a:off x="444500" y="1625385"/>
            <a:ext cx="9489914" cy="4093243"/>
          </a:xfrm>
        </p:spPr>
        <p:txBody>
          <a:bodyPr/>
          <a:lstStyle/>
          <a:p>
            <a:r>
              <a:rPr lang="en-US" sz="2000" dirty="0" smtClean="0"/>
              <a:t>General media bias in particular is a crucial issue. It misinforms and misleads citizens something that breaks crucial links in democracy. It leads to flawed policy, significant harm, wasted resources, and hatred. </a:t>
            </a:r>
          </a:p>
          <a:p>
            <a:r>
              <a:rPr lang="en-US" sz="2000" dirty="0" smtClean="0"/>
              <a:t>Binary bias on sensitive matters such as race and crime is significant because it leaves so many people vulnerable to so many things such as police brutality among others. </a:t>
            </a:r>
          </a:p>
          <a:p>
            <a:r>
              <a:rPr lang="en-US" sz="2000" dirty="0" smtClean="0"/>
              <a:t>Some Media outlets such as Fox, reinforces their own selective perceptions. For example, earlier this year, Carlson on his prime time show, endorsed the racist “great replacement” theory pushing the broader theme into the “DNA” of the entire Fox Network. </a:t>
            </a:r>
            <a:endParaRPr lang="en-US" sz="2000" dirty="0"/>
          </a:p>
        </p:txBody>
      </p:sp>
    </p:spTree>
    <p:extLst>
      <p:ext uri="{BB962C8B-B14F-4D97-AF65-F5344CB8AC3E}">
        <p14:creationId xmlns:p14="http://schemas.microsoft.com/office/powerpoint/2010/main" val="15532594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Slide Number Placeholder 2"/>
          <p:cNvSpPr>
            <a:spLocks noGrp="1"/>
          </p:cNvSpPr>
          <p:nvPr>
            <p:ph type="sldNum" sz="quarter" idx="12"/>
          </p:nvPr>
        </p:nvSpPr>
        <p:spPr/>
        <p:txBody>
          <a:bodyPr/>
          <a:lstStyle/>
          <a:p>
            <a:fld id="{C263D6C4-4840-40CC-AC84-17E24B3B7BDE}" type="slidenum">
              <a:rPr lang="en-US" noProof="0" smtClean="0"/>
              <a:pPr/>
              <a:t>15</a:t>
            </a:fld>
            <a:endParaRPr lang="en-US" noProof="0" dirty="0"/>
          </a:p>
        </p:txBody>
      </p:sp>
      <p:sp>
        <p:nvSpPr>
          <p:cNvPr id="4" name="Text Placeholder 3"/>
          <p:cNvSpPr>
            <a:spLocks noGrp="1"/>
          </p:cNvSpPr>
          <p:nvPr>
            <p:ph type="body" sz="quarter" idx="13"/>
          </p:nvPr>
        </p:nvSpPr>
        <p:spPr>
          <a:xfrm>
            <a:off x="444499" y="1625385"/>
            <a:ext cx="11052735" cy="4093243"/>
          </a:xfrm>
        </p:spPr>
        <p:txBody>
          <a:bodyPr/>
          <a:lstStyle/>
          <a:p>
            <a:r>
              <a:rPr lang="en-US" dirty="0" smtClean="0"/>
              <a:t>Fox News (2021, May 20). </a:t>
            </a:r>
            <a:r>
              <a:rPr lang="en-US" i="1" dirty="0" smtClean="0"/>
              <a:t>Will Cain: Biden touts anti-Asian hate crime law using non-AAPI victims, focuses on perpetrators’ White Race. </a:t>
            </a:r>
            <a:r>
              <a:rPr lang="en-US" i="1" dirty="0"/>
              <a:t>Retrieved from &lt; </a:t>
            </a:r>
            <a:r>
              <a:rPr lang="en-US" i="1" dirty="0">
                <a:hlinkClick r:id="rId2"/>
              </a:rPr>
              <a:t>https://</a:t>
            </a:r>
            <a:r>
              <a:rPr lang="en-US" i="1" dirty="0" smtClean="0">
                <a:hlinkClick r:id="rId2"/>
              </a:rPr>
              <a:t>www.foxnews.com/media/will-cain-biden-touts-anti-asian-hate-crime-law-using-non-aapi-victims-focuses-on-perpetrators-white-race</a:t>
            </a:r>
            <a:r>
              <a:rPr lang="en-US" i="1" dirty="0" smtClean="0"/>
              <a:t>&gt;</a:t>
            </a:r>
          </a:p>
          <a:p>
            <a:r>
              <a:rPr lang="en-US" i="1" dirty="0" smtClean="0"/>
              <a:t>NPR (2017). Poll: Most Americans Think Their Own Group Faces Discrimination. </a:t>
            </a:r>
            <a:r>
              <a:rPr lang="en-US" i="1" dirty="0"/>
              <a:t>Retrieved from </a:t>
            </a:r>
            <a:r>
              <a:rPr lang="en-US" i="1" dirty="0" smtClean="0">
                <a:hlinkClick r:id="rId3"/>
              </a:rPr>
              <a:t>https</a:t>
            </a:r>
            <a:r>
              <a:rPr lang="en-US" i="1" dirty="0">
                <a:hlinkClick r:id="rId3"/>
              </a:rPr>
              <a:t>://</a:t>
            </a:r>
            <a:r>
              <a:rPr lang="en-US" i="1" dirty="0" smtClean="0">
                <a:hlinkClick r:id="rId3"/>
              </a:rPr>
              <a:t>www.npr.org/sections/health-shots/2017/10/24/559116373/poll-most-americans-think-their-own-group-faces-discrimination</a:t>
            </a:r>
            <a:endParaRPr lang="en-US" i="1" dirty="0" smtClean="0"/>
          </a:p>
          <a:p>
            <a:r>
              <a:rPr lang="en-US" dirty="0" err="1" smtClean="0"/>
              <a:t>Matthes</a:t>
            </a:r>
            <a:r>
              <a:rPr lang="en-US" dirty="0"/>
              <a:t>, J., Schmuck, D., &amp; von </a:t>
            </a:r>
            <a:r>
              <a:rPr lang="en-US" dirty="0" err="1"/>
              <a:t>Sikorski</a:t>
            </a:r>
            <a:r>
              <a:rPr lang="en-US" dirty="0"/>
              <a:t>, C. (2021). In the Eye of the Beholder: A Case for the Visual Hostile Media Phenomenon. </a:t>
            </a:r>
            <a:r>
              <a:rPr lang="en-US" i="1" dirty="0"/>
              <a:t>Communication Research</a:t>
            </a:r>
            <a:r>
              <a:rPr lang="en-US" dirty="0"/>
              <a:t>, 00936502211018596</a:t>
            </a:r>
            <a:r>
              <a:rPr lang="en-US" dirty="0" smtClean="0"/>
              <a:t>.</a:t>
            </a:r>
          </a:p>
          <a:p>
            <a:r>
              <a:rPr lang="en-US" dirty="0" smtClean="0"/>
              <a:t>Darcy, O. (2021). </a:t>
            </a:r>
            <a:r>
              <a:rPr lang="en-US" i="1" dirty="0" smtClean="0"/>
              <a:t>How Fox News is Making a network out of race baiting</a:t>
            </a:r>
            <a:r>
              <a:rPr lang="en-US" dirty="0" smtClean="0"/>
              <a:t>. </a:t>
            </a:r>
            <a:r>
              <a:rPr lang="en-US" dirty="0"/>
              <a:t>Retrieved from </a:t>
            </a:r>
            <a:r>
              <a:rPr lang="en-US" dirty="0" smtClean="0">
                <a:hlinkClick r:id="rId4"/>
              </a:rPr>
              <a:t>https</a:t>
            </a:r>
            <a:r>
              <a:rPr lang="en-US" dirty="0">
                <a:hlinkClick r:id="rId4"/>
              </a:rPr>
              <a:t>://</a:t>
            </a:r>
            <a:r>
              <a:rPr lang="en-US" dirty="0" smtClean="0">
                <a:hlinkClick r:id="rId4"/>
              </a:rPr>
              <a:t>edition.cnn.com/2021/07/23/media/fox-news-race-baiting/index.html</a:t>
            </a:r>
            <a:endParaRPr lang="en-US" dirty="0" smtClean="0"/>
          </a:p>
          <a:p>
            <a:r>
              <a:rPr lang="en-US" dirty="0" smtClean="0"/>
              <a:t>Barr, J. (2021). </a:t>
            </a:r>
            <a:r>
              <a:rPr lang="en-US" i="1" dirty="0" smtClean="0"/>
              <a:t>Critical race theory is the hottest topic on Fox News. And it’s only getting hotter. </a:t>
            </a:r>
            <a:r>
              <a:rPr lang="en-US" dirty="0"/>
              <a:t>Retrieved from &lt; </a:t>
            </a:r>
            <a:r>
              <a:rPr lang="en-US" dirty="0">
                <a:hlinkClick r:id="rId5"/>
              </a:rPr>
              <a:t>https://www.washingtonpost.com/media/2021/06/24/critical-race-theory-fox-news</a:t>
            </a:r>
            <a:r>
              <a:rPr lang="en-US" dirty="0" smtClean="0">
                <a:hlinkClick r:id="rId5"/>
              </a:rPr>
              <a:t>/</a:t>
            </a:r>
            <a:r>
              <a:rPr lang="en-US" dirty="0" smtClean="0"/>
              <a:t>&gt;</a:t>
            </a:r>
          </a:p>
          <a:p>
            <a:r>
              <a:rPr lang="en-US" dirty="0"/>
              <a:t>Berry, J. M., Glaser, J. M., &amp; </a:t>
            </a:r>
            <a:r>
              <a:rPr lang="en-US" dirty="0" err="1"/>
              <a:t>Schildkraut</a:t>
            </a:r>
            <a:r>
              <a:rPr lang="en-US" dirty="0"/>
              <a:t>, D. J. (2021, February). Race and Gender on Fox and MSNBC. In </a:t>
            </a:r>
            <a:r>
              <a:rPr lang="en-US" i="1" dirty="0"/>
              <a:t>The Forum</a:t>
            </a:r>
            <a:r>
              <a:rPr lang="en-US" dirty="0"/>
              <a:t> (Vol. 18, No. 3, pp. 297-317). De </a:t>
            </a:r>
            <a:r>
              <a:rPr lang="en-US" dirty="0" err="1"/>
              <a:t>Gruyter</a:t>
            </a:r>
            <a:r>
              <a:rPr lang="en-US" dirty="0"/>
              <a:t>.</a:t>
            </a:r>
            <a:endParaRPr lang="en-US" dirty="0" smtClean="0"/>
          </a:p>
          <a:p>
            <a:endParaRPr lang="en-US" dirty="0" smtClean="0"/>
          </a:p>
          <a:p>
            <a:endParaRPr lang="en-US" dirty="0"/>
          </a:p>
        </p:txBody>
      </p:sp>
    </p:spTree>
    <p:extLst>
      <p:ext uri="{BB962C8B-B14F-4D97-AF65-F5344CB8AC3E}">
        <p14:creationId xmlns:p14="http://schemas.microsoft.com/office/powerpoint/2010/main" val="2261365612"/>
      </p:ext>
    </p:extLst>
  </p:cSld>
  <p:clrMapOvr>
    <a:masterClrMapping/>
  </p:clrMapOvr>
</p:sld>
</file>

<file path=ppt/theme/theme1.xml><?xml version="1.0" encoding="utf-8"?>
<a:theme xmlns:a="http://schemas.openxmlformats.org/drawingml/2006/main" name="Office Theme">
  <a:themeElements>
    <a:clrScheme name="Custom 12">
      <a:dk1>
        <a:srgbClr val="000000"/>
      </a:dk1>
      <a:lt1>
        <a:srgbClr val="FFFFFF"/>
      </a:lt1>
      <a:dk2>
        <a:srgbClr val="6D6E71"/>
      </a:dk2>
      <a:lt2>
        <a:srgbClr val="58595B"/>
      </a:lt2>
      <a:accent1>
        <a:srgbClr val="0065A4"/>
      </a:accent1>
      <a:accent2>
        <a:srgbClr val="47C3D3"/>
      </a:accent2>
      <a:accent3>
        <a:srgbClr val="8F2D63"/>
      </a:accent3>
      <a:accent4>
        <a:srgbClr val="1A6871"/>
      </a:accent4>
      <a:accent5>
        <a:srgbClr val="0C4360"/>
      </a:accent5>
      <a:accent6>
        <a:srgbClr val="F47735"/>
      </a:accent6>
      <a:hlink>
        <a:srgbClr val="00559A"/>
      </a:hlink>
      <a:folHlink>
        <a:srgbClr val="595851"/>
      </a:folHlink>
    </a:clrScheme>
    <a:fontScheme name="Custom 3">
      <a:majorFont>
        <a:latin typeface="Trebuchet MS"/>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66687569_Modern blue presentation_AAS_v5" id="{C7B59113-CD15-4341-96CA-86E715D5BE98}" vid="{5A8FDAEB-3DF3-4B3C-A708-49813F8D6F8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12">
    <a:dk1>
      <a:srgbClr val="000000"/>
    </a:dk1>
    <a:lt1>
      <a:srgbClr val="FFFFFF"/>
    </a:lt1>
    <a:dk2>
      <a:srgbClr val="6D6E71"/>
    </a:dk2>
    <a:lt2>
      <a:srgbClr val="58595B"/>
    </a:lt2>
    <a:accent1>
      <a:srgbClr val="0065A4"/>
    </a:accent1>
    <a:accent2>
      <a:srgbClr val="47C3D3"/>
    </a:accent2>
    <a:accent3>
      <a:srgbClr val="8F2D63"/>
    </a:accent3>
    <a:accent4>
      <a:srgbClr val="1A6871"/>
    </a:accent4>
    <a:accent5>
      <a:srgbClr val="0C4360"/>
    </a:accent5>
    <a:accent6>
      <a:srgbClr val="F47735"/>
    </a:accent6>
    <a:hlink>
      <a:srgbClr val="00559A"/>
    </a:hlink>
    <a:folHlink>
      <a:srgbClr val="595851"/>
    </a:folHlink>
  </a:clrScheme>
</a:themeOverride>
</file>

<file path=ppt/theme/themeOverride2.xml><?xml version="1.0" encoding="utf-8"?>
<a:themeOverride xmlns:a="http://schemas.openxmlformats.org/drawingml/2006/main">
  <a:clrScheme name="Custom 12">
    <a:dk1>
      <a:srgbClr val="000000"/>
    </a:dk1>
    <a:lt1>
      <a:srgbClr val="FFFFFF"/>
    </a:lt1>
    <a:dk2>
      <a:srgbClr val="6D6E71"/>
    </a:dk2>
    <a:lt2>
      <a:srgbClr val="58595B"/>
    </a:lt2>
    <a:accent1>
      <a:srgbClr val="0065A4"/>
    </a:accent1>
    <a:accent2>
      <a:srgbClr val="47C3D3"/>
    </a:accent2>
    <a:accent3>
      <a:srgbClr val="8F2D63"/>
    </a:accent3>
    <a:accent4>
      <a:srgbClr val="1A6871"/>
    </a:accent4>
    <a:accent5>
      <a:srgbClr val="0C4360"/>
    </a:accent5>
    <a:accent6>
      <a:srgbClr val="F47735"/>
    </a:accent6>
    <a:hlink>
      <a:srgbClr val="00559A"/>
    </a:hlink>
    <a:folHlink>
      <a:srgbClr val="595851"/>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291512c1ee715ab617f4c07df79fc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8256c27c40ca5c40ce1cf6c44f0205df"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Props1.xml><?xml version="1.0" encoding="utf-8"?>
<ds:datastoreItem xmlns:ds="http://schemas.openxmlformats.org/officeDocument/2006/customXml" ds:itemID="{5B26E0C9-B2AA-42E6-97B6-E1B7D9EAF129}">
  <ds:schemaRefs>
    <ds:schemaRef ds:uri="http://schemas.microsoft.com/sharepoint/v3/contenttype/forms"/>
  </ds:schemaRefs>
</ds:datastoreItem>
</file>

<file path=customXml/itemProps2.xml><?xml version="1.0" encoding="utf-8"?>
<ds:datastoreItem xmlns:ds="http://schemas.openxmlformats.org/officeDocument/2006/customXml" ds:itemID="{4C103400-4A22-4E35-B588-4C4D4263895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5757914-1161-4661-9696-421FD6935CDD}">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
  <TotalTime>0</TotalTime>
  <Words>1566</Words>
  <Application>Microsoft Office PowerPoint</Application>
  <PresentationFormat>Widescreen</PresentationFormat>
  <Paragraphs>75</Paragraphs>
  <Slides>15</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Arial</vt:lpstr>
      <vt:lpstr>Calibri</vt:lpstr>
      <vt:lpstr>Tahoma</vt:lpstr>
      <vt:lpstr>Trade Gothic LT Pro</vt:lpstr>
      <vt:lpstr>Trebuchet MS</vt:lpstr>
      <vt:lpstr>Verdana</vt:lpstr>
      <vt:lpstr>Office Theme</vt:lpstr>
      <vt:lpstr>Race &amp; Crime</vt:lpstr>
      <vt:lpstr>Introduction</vt:lpstr>
      <vt:lpstr>Topic Search Strategy</vt:lpstr>
      <vt:lpstr>Critique of two media sources</vt:lpstr>
      <vt:lpstr>How news sources depict relevance in content?</vt:lpstr>
      <vt:lpstr>CNN vs. Fox News</vt:lpstr>
      <vt:lpstr>Reporting of Key Concepts in Dominant-Minority Relations</vt:lpstr>
      <vt:lpstr>How Fox News is making a network out of race baiting? </vt:lpstr>
      <vt:lpstr>CNN on Race Theory</vt:lpstr>
      <vt:lpstr>Does Viewers determine the context of the topic covered, especially about racism and crime?</vt:lpstr>
      <vt:lpstr>Is Race coverage a blueprint for profit?</vt:lpstr>
      <vt:lpstr>Impact on the society/audience</vt:lpstr>
      <vt:lpstr>What should be done?</vt:lpstr>
      <vt:lpstr>Conclusion </vt:lpstr>
      <vt:lpstr>References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2021-10-18T14:41:05Z</dcterms:created>
  <dcterms:modified xsi:type="dcterms:W3CDTF">2021-10-19T02:37:40Z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